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1"/>
  </p:sldMasterIdLst>
  <p:notesMasterIdLst>
    <p:notesMasterId r:id="rId37"/>
  </p:notesMasterIdLst>
  <p:handoutMasterIdLst>
    <p:handoutMasterId r:id="rId38"/>
  </p:handoutMasterIdLst>
  <p:sldIdLst>
    <p:sldId id="256" r:id="rId2"/>
    <p:sldId id="556" r:id="rId3"/>
    <p:sldId id="557" r:id="rId4"/>
    <p:sldId id="362" r:id="rId5"/>
    <p:sldId id="551" r:id="rId6"/>
    <p:sldId id="539" r:id="rId7"/>
    <p:sldId id="540" r:id="rId8"/>
    <p:sldId id="541" r:id="rId9"/>
    <p:sldId id="542" r:id="rId10"/>
    <p:sldId id="373" r:id="rId11"/>
    <p:sldId id="553" r:id="rId12"/>
    <p:sldId id="554" r:id="rId13"/>
    <p:sldId id="555" r:id="rId14"/>
    <p:sldId id="442" r:id="rId15"/>
    <p:sldId id="534" r:id="rId16"/>
    <p:sldId id="547" r:id="rId17"/>
    <p:sldId id="548" r:id="rId18"/>
    <p:sldId id="532" r:id="rId19"/>
    <p:sldId id="507" r:id="rId20"/>
    <p:sldId id="558" r:id="rId21"/>
    <p:sldId id="325" r:id="rId22"/>
    <p:sldId id="545" r:id="rId23"/>
    <p:sldId id="430" r:id="rId24"/>
    <p:sldId id="535" r:id="rId25"/>
    <p:sldId id="536" r:id="rId26"/>
    <p:sldId id="537" r:id="rId27"/>
    <p:sldId id="538" r:id="rId28"/>
    <p:sldId id="328" r:id="rId29"/>
    <p:sldId id="559" r:id="rId30"/>
    <p:sldId id="544" r:id="rId31"/>
    <p:sldId id="560" r:id="rId32"/>
    <p:sldId id="524" r:id="rId33"/>
    <p:sldId id="513" r:id="rId34"/>
    <p:sldId id="443" r:id="rId35"/>
    <p:sldId id="318" r:id="rId36"/>
  </p:sldIdLst>
  <p:sldSz cx="6858000" cy="51435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mla Taskin" initials="DT" lastIdx="4" clrIdx="0">
    <p:extLst>
      <p:ext uri="{19B8F6BF-5375-455C-9EA6-DF929625EA0E}">
        <p15:presenceInfo xmlns:p15="http://schemas.microsoft.com/office/powerpoint/2012/main" userId="S-1-5-21-2676355427-447894320-4283101651-774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FF9999"/>
    <a:srgbClr val="CCFFCC"/>
    <a:srgbClr val="CC66FF"/>
    <a:srgbClr val="1C1C1C"/>
    <a:srgbClr val="FAEB00"/>
    <a:srgbClr val="FFFF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0" autoAdjust="0"/>
    <p:restoredTop sz="81499" autoAdjust="0"/>
  </p:normalViewPr>
  <p:slideViewPr>
    <p:cSldViewPr snapToGrid="0" snapToObjects="1">
      <p:cViewPr varScale="1">
        <p:scale>
          <a:sx n="96" d="100"/>
          <a:sy n="96" d="100"/>
        </p:scale>
        <p:origin x="1805" y="67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-294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-2102"/>
    </p:cViewPr>
  </p:sorterViewPr>
  <p:notesViewPr>
    <p:cSldViewPr snapToGrid="0" snapToObjects="1">
      <p:cViewPr varScale="1">
        <p:scale>
          <a:sx n="68" d="100"/>
          <a:sy n="68" d="100"/>
        </p:scale>
        <p:origin x="224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37863745292706"/>
          <c:y val="0.21389337980007073"/>
          <c:w val="0.35431882335462783"/>
          <c:h val="0.5624295465562645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Counselling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378174516379897"/>
                  <c:y val="-0.1988416555442437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37.254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11.803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Çalışma izinleri ve iş piyasasına erişim konusunda</c:v>
                </c:pt>
                <c:pt idx="1">
                  <c:v>Girişimcilik ve iş kurma konusunda</c:v>
                </c:pt>
              </c:strCache>
            </c:strRef>
          </c:cat>
          <c:val>
            <c:numRef>
              <c:f>Sheet1!$B$2:$B$3</c:f>
              <c:numCache>
                <c:formatCode>@</c:formatCode>
                <c:ptCount val="2"/>
                <c:pt idx="0">
                  <c:v>34.863999999999997</c:v>
                </c:pt>
                <c:pt idx="1">
                  <c:v>11.388999999999999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185610710678698"/>
          <c:y val="0.19227648707744605"/>
          <c:w val="0.29844463886458639"/>
          <c:h val="0.65890811901424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484901-68D5-4DF3-A18F-82546A15AF3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C3EF9C7-F159-4D65-B4A4-00484DDB8D5F}">
      <dgm:prSet phldrT="[Text]"/>
      <dgm:spPr/>
      <dgm:t>
        <a:bodyPr/>
        <a:lstStyle/>
        <a:p>
          <a:r>
            <a:rPr lang="tr-TR" dirty="0" smtClean="0"/>
            <a:t>UNHCR</a:t>
          </a:r>
          <a:endParaRPr lang="en-GB" dirty="0"/>
        </a:p>
      </dgm:t>
    </dgm:pt>
    <dgm:pt modelId="{A47FC094-12F5-4EBA-A392-EE575AE18E66}" type="parTrans" cxnId="{261D5984-517C-4DC6-90E2-BC844749B94E}">
      <dgm:prSet/>
      <dgm:spPr/>
      <dgm:t>
        <a:bodyPr/>
        <a:lstStyle/>
        <a:p>
          <a:endParaRPr lang="en-GB"/>
        </a:p>
      </dgm:t>
    </dgm:pt>
    <dgm:pt modelId="{F24685EA-7C32-461B-A86A-D236228592B6}" type="sibTrans" cxnId="{261D5984-517C-4DC6-90E2-BC844749B94E}">
      <dgm:prSet/>
      <dgm:spPr/>
      <dgm:t>
        <a:bodyPr/>
        <a:lstStyle/>
        <a:p>
          <a:endParaRPr lang="en-GB"/>
        </a:p>
      </dgm:t>
    </dgm:pt>
    <dgm:pt modelId="{E87D7AC6-BD4F-4A7E-98B1-E3FFB42ED3DE}">
      <dgm:prSet phldrT="[Text]"/>
      <dgm:spPr/>
      <dgm:t>
        <a:bodyPr/>
        <a:lstStyle/>
        <a:p>
          <a:r>
            <a:rPr lang="tr-TR" dirty="0" smtClean="0"/>
            <a:t>Özel Sektör</a:t>
          </a:r>
          <a:endParaRPr lang="en-GB" dirty="0"/>
        </a:p>
      </dgm:t>
    </dgm:pt>
    <dgm:pt modelId="{59704EDA-28D7-4AF9-BAFE-F241C43D3564}" type="parTrans" cxnId="{8AD821FC-F596-4DF2-B51F-4511EA270E4D}">
      <dgm:prSet/>
      <dgm:spPr/>
      <dgm:t>
        <a:bodyPr/>
        <a:lstStyle/>
        <a:p>
          <a:endParaRPr lang="en-GB"/>
        </a:p>
      </dgm:t>
    </dgm:pt>
    <dgm:pt modelId="{E8E6A672-6242-4260-88A6-4E56451B454E}" type="sibTrans" cxnId="{8AD821FC-F596-4DF2-B51F-4511EA270E4D}">
      <dgm:prSet/>
      <dgm:spPr/>
      <dgm:t>
        <a:bodyPr/>
        <a:lstStyle/>
        <a:p>
          <a:endParaRPr lang="en-GB"/>
        </a:p>
      </dgm:t>
    </dgm:pt>
    <dgm:pt modelId="{C8560BAB-4DBA-446D-8EF3-68E14EFEFA60}">
      <dgm:prSet phldrT="[Text]"/>
      <dgm:spPr/>
      <dgm:t>
        <a:bodyPr/>
        <a:lstStyle/>
        <a:p>
          <a:r>
            <a:rPr lang="tr-TR" dirty="0" smtClean="0"/>
            <a:t>Kamu</a:t>
          </a:r>
          <a:endParaRPr lang="en-GB" dirty="0"/>
        </a:p>
      </dgm:t>
    </dgm:pt>
    <dgm:pt modelId="{A464D286-EAD9-447F-93C5-16AE1DA4B8D4}" type="parTrans" cxnId="{D5881B8E-CD18-4B8F-8A34-D8617456D4C6}">
      <dgm:prSet/>
      <dgm:spPr/>
      <dgm:t>
        <a:bodyPr/>
        <a:lstStyle/>
        <a:p>
          <a:endParaRPr lang="en-GB"/>
        </a:p>
      </dgm:t>
    </dgm:pt>
    <dgm:pt modelId="{52B08949-FF23-46DE-A12A-B8D474CCE73F}" type="sibTrans" cxnId="{D5881B8E-CD18-4B8F-8A34-D8617456D4C6}">
      <dgm:prSet/>
      <dgm:spPr/>
      <dgm:t>
        <a:bodyPr/>
        <a:lstStyle/>
        <a:p>
          <a:endParaRPr lang="en-GB"/>
        </a:p>
      </dgm:t>
    </dgm:pt>
    <dgm:pt modelId="{957BEE8B-B4EF-49C8-8A06-C2B5AAF2CC78}">
      <dgm:prSet phldrT="[Text]"/>
      <dgm:spPr/>
      <dgm:t>
        <a:bodyPr/>
        <a:lstStyle/>
        <a:p>
          <a:r>
            <a:rPr lang="tr-TR" dirty="0" smtClean="0"/>
            <a:t>STKlar</a:t>
          </a:r>
          <a:endParaRPr lang="en-GB" dirty="0"/>
        </a:p>
      </dgm:t>
    </dgm:pt>
    <dgm:pt modelId="{07271A84-64D0-4221-9D8A-447A06885F22}" type="parTrans" cxnId="{43723AF2-DFE6-497C-9DD6-DA6D411EFD4E}">
      <dgm:prSet/>
      <dgm:spPr/>
      <dgm:t>
        <a:bodyPr/>
        <a:lstStyle/>
        <a:p>
          <a:endParaRPr lang="en-GB"/>
        </a:p>
      </dgm:t>
    </dgm:pt>
    <dgm:pt modelId="{526B8768-860E-4C22-8C36-C8F9CB478E91}" type="sibTrans" cxnId="{43723AF2-DFE6-497C-9DD6-DA6D411EFD4E}">
      <dgm:prSet/>
      <dgm:spPr/>
      <dgm:t>
        <a:bodyPr/>
        <a:lstStyle/>
        <a:p>
          <a:endParaRPr lang="en-GB"/>
        </a:p>
      </dgm:t>
    </dgm:pt>
    <dgm:pt modelId="{7F53F54C-2513-4F20-9B81-971614033385}" type="pres">
      <dgm:prSet presAssocID="{7E484901-68D5-4DF3-A18F-82546A15AF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B0938C9-A627-4BE0-AAE2-A598865A530B}" type="pres">
      <dgm:prSet presAssocID="{BC3EF9C7-F159-4D65-B4A4-00484DDB8D5F}" presName="node" presStyleLbl="node1" presStyleIdx="0" presStyleCnt="4" custRadScaleRad="101635" custRadScaleInc="-408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9967F66-BC9C-4FDD-BF96-308FE14C1440}" type="pres">
      <dgm:prSet presAssocID="{F24685EA-7C32-461B-A86A-D236228592B6}" presName="sibTrans" presStyleLbl="sibTrans2D1" presStyleIdx="0" presStyleCnt="4"/>
      <dgm:spPr/>
      <dgm:t>
        <a:bodyPr/>
        <a:lstStyle/>
        <a:p>
          <a:endParaRPr lang="en-GB"/>
        </a:p>
      </dgm:t>
    </dgm:pt>
    <dgm:pt modelId="{3F3A67EE-0506-44CE-BAF7-01D09F186B96}" type="pres">
      <dgm:prSet presAssocID="{F24685EA-7C32-461B-A86A-D236228592B6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1D0BB3BC-538E-4163-B851-7A147D2368E5}" type="pres">
      <dgm:prSet presAssocID="{E87D7AC6-BD4F-4A7E-98B1-E3FFB42ED3DE}" presName="node" presStyleLbl="node1" presStyleIdx="1" presStyleCnt="4" custRadScaleRad="100074" custRadScaleInc="-490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1A3066B-196C-4E66-95CA-3D76233DF232}" type="pres">
      <dgm:prSet presAssocID="{E8E6A672-6242-4260-88A6-4E56451B454E}" presName="sibTrans" presStyleLbl="sibTrans2D1" presStyleIdx="1" presStyleCnt="4"/>
      <dgm:spPr/>
      <dgm:t>
        <a:bodyPr/>
        <a:lstStyle/>
        <a:p>
          <a:endParaRPr lang="en-GB"/>
        </a:p>
      </dgm:t>
    </dgm:pt>
    <dgm:pt modelId="{1CA33E98-5A38-4518-AC6B-91A4814DB01A}" type="pres">
      <dgm:prSet presAssocID="{E8E6A672-6242-4260-88A6-4E56451B454E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6999724C-6398-4E03-8E0B-D5A2A77EC1CB}" type="pres">
      <dgm:prSet presAssocID="{C8560BAB-4DBA-446D-8EF3-68E14EFEFA60}" presName="node" presStyleLbl="node1" presStyleIdx="2" presStyleCnt="4" custRadScaleRad="80516" custRadScaleInc="4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8B298BC-AEDC-4EB5-8B6E-F100616EF148}" type="pres">
      <dgm:prSet presAssocID="{52B08949-FF23-46DE-A12A-B8D474CCE73F}" presName="sibTrans" presStyleLbl="sibTrans2D1" presStyleIdx="2" presStyleCnt="4"/>
      <dgm:spPr/>
      <dgm:t>
        <a:bodyPr/>
        <a:lstStyle/>
        <a:p>
          <a:endParaRPr lang="en-GB"/>
        </a:p>
      </dgm:t>
    </dgm:pt>
    <dgm:pt modelId="{65FDCBD2-4319-44AB-881E-22566B191C55}" type="pres">
      <dgm:prSet presAssocID="{52B08949-FF23-46DE-A12A-B8D474CCE73F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F0B36A82-C70F-4AA2-B926-982EC4E3652E}" type="pres">
      <dgm:prSet presAssocID="{957BEE8B-B4EF-49C8-8A06-C2B5AAF2CC78}" presName="node" presStyleLbl="node1" presStyleIdx="3" presStyleCnt="4" custRadScaleRad="100864" custRadScaleInc="162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FA372DA-8747-4BDC-9B3B-CD78FBDC1AB7}" type="pres">
      <dgm:prSet presAssocID="{526B8768-860E-4C22-8C36-C8F9CB478E91}" presName="sibTrans" presStyleLbl="sibTrans2D1" presStyleIdx="3" presStyleCnt="4"/>
      <dgm:spPr/>
      <dgm:t>
        <a:bodyPr/>
        <a:lstStyle/>
        <a:p>
          <a:endParaRPr lang="en-GB"/>
        </a:p>
      </dgm:t>
    </dgm:pt>
    <dgm:pt modelId="{352854B7-DBA9-41CB-8DE6-DC3F76896CB9}" type="pres">
      <dgm:prSet presAssocID="{526B8768-860E-4C22-8C36-C8F9CB478E91}" presName="connectorText" presStyleLbl="sibTrans2D1" presStyleIdx="3" presStyleCnt="4"/>
      <dgm:spPr/>
      <dgm:t>
        <a:bodyPr/>
        <a:lstStyle/>
        <a:p>
          <a:endParaRPr lang="en-GB"/>
        </a:p>
      </dgm:t>
    </dgm:pt>
  </dgm:ptLst>
  <dgm:cxnLst>
    <dgm:cxn modelId="{D5881B8E-CD18-4B8F-8A34-D8617456D4C6}" srcId="{7E484901-68D5-4DF3-A18F-82546A15AF37}" destId="{C8560BAB-4DBA-446D-8EF3-68E14EFEFA60}" srcOrd="2" destOrd="0" parTransId="{A464D286-EAD9-447F-93C5-16AE1DA4B8D4}" sibTransId="{52B08949-FF23-46DE-A12A-B8D474CCE73F}"/>
    <dgm:cxn modelId="{43723AF2-DFE6-497C-9DD6-DA6D411EFD4E}" srcId="{7E484901-68D5-4DF3-A18F-82546A15AF37}" destId="{957BEE8B-B4EF-49C8-8A06-C2B5AAF2CC78}" srcOrd="3" destOrd="0" parTransId="{07271A84-64D0-4221-9D8A-447A06885F22}" sibTransId="{526B8768-860E-4C22-8C36-C8F9CB478E91}"/>
    <dgm:cxn modelId="{7BE294FA-1641-41BF-9C68-27D2508828ED}" type="presOf" srcId="{E8E6A672-6242-4260-88A6-4E56451B454E}" destId="{1CA33E98-5A38-4518-AC6B-91A4814DB01A}" srcOrd="1" destOrd="0" presId="urn:microsoft.com/office/officeart/2005/8/layout/cycle2"/>
    <dgm:cxn modelId="{9CA74E34-240D-472E-AB1C-A41DCC4FEF7C}" type="presOf" srcId="{E87D7AC6-BD4F-4A7E-98B1-E3FFB42ED3DE}" destId="{1D0BB3BC-538E-4163-B851-7A147D2368E5}" srcOrd="0" destOrd="0" presId="urn:microsoft.com/office/officeart/2005/8/layout/cycle2"/>
    <dgm:cxn modelId="{0CB11552-1BE5-4D73-BA26-B86884D4EDC0}" type="presOf" srcId="{F24685EA-7C32-461B-A86A-D236228592B6}" destId="{3F3A67EE-0506-44CE-BAF7-01D09F186B96}" srcOrd="1" destOrd="0" presId="urn:microsoft.com/office/officeart/2005/8/layout/cycle2"/>
    <dgm:cxn modelId="{B5B9B459-C5EC-4798-992E-C468D2ADB8C5}" type="presOf" srcId="{52B08949-FF23-46DE-A12A-B8D474CCE73F}" destId="{F8B298BC-AEDC-4EB5-8B6E-F100616EF148}" srcOrd="0" destOrd="0" presId="urn:microsoft.com/office/officeart/2005/8/layout/cycle2"/>
    <dgm:cxn modelId="{06945D00-6BCA-490B-B68A-ED2A5F1177D7}" type="presOf" srcId="{52B08949-FF23-46DE-A12A-B8D474CCE73F}" destId="{65FDCBD2-4319-44AB-881E-22566B191C55}" srcOrd="1" destOrd="0" presId="urn:microsoft.com/office/officeart/2005/8/layout/cycle2"/>
    <dgm:cxn modelId="{FB3FE34C-EEFF-49E1-8183-BD8DA516320E}" type="presOf" srcId="{7E484901-68D5-4DF3-A18F-82546A15AF37}" destId="{7F53F54C-2513-4F20-9B81-971614033385}" srcOrd="0" destOrd="0" presId="urn:microsoft.com/office/officeart/2005/8/layout/cycle2"/>
    <dgm:cxn modelId="{80B2882D-A0E9-4B17-B15F-FD4EBC943A77}" type="presOf" srcId="{C8560BAB-4DBA-446D-8EF3-68E14EFEFA60}" destId="{6999724C-6398-4E03-8E0B-D5A2A77EC1CB}" srcOrd="0" destOrd="0" presId="urn:microsoft.com/office/officeart/2005/8/layout/cycle2"/>
    <dgm:cxn modelId="{B4354082-5A02-4E89-B400-182D625142B6}" type="presOf" srcId="{526B8768-860E-4C22-8C36-C8F9CB478E91}" destId="{352854B7-DBA9-41CB-8DE6-DC3F76896CB9}" srcOrd="1" destOrd="0" presId="urn:microsoft.com/office/officeart/2005/8/layout/cycle2"/>
    <dgm:cxn modelId="{748BFA4E-7303-47DE-B1F1-1F99FD68C163}" type="presOf" srcId="{526B8768-860E-4C22-8C36-C8F9CB478E91}" destId="{AFA372DA-8747-4BDC-9B3B-CD78FBDC1AB7}" srcOrd="0" destOrd="0" presId="urn:microsoft.com/office/officeart/2005/8/layout/cycle2"/>
    <dgm:cxn modelId="{261D5984-517C-4DC6-90E2-BC844749B94E}" srcId="{7E484901-68D5-4DF3-A18F-82546A15AF37}" destId="{BC3EF9C7-F159-4D65-B4A4-00484DDB8D5F}" srcOrd="0" destOrd="0" parTransId="{A47FC094-12F5-4EBA-A392-EE575AE18E66}" sibTransId="{F24685EA-7C32-461B-A86A-D236228592B6}"/>
    <dgm:cxn modelId="{D245C28E-6E45-4239-AEF3-F38C29BFBB35}" type="presOf" srcId="{F24685EA-7C32-461B-A86A-D236228592B6}" destId="{79967F66-BC9C-4FDD-BF96-308FE14C1440}" srcOrd="0" destOrd="0" presId="urn:microsoft.com/office/officeart/2005/8/layout/cycle2"/>
    <dgm:cxn modelId="{8AD821FC-F596-4DF2-B51F-4511EA270E4D}" srcId="{7E484901-68D5-4DF3-A18F-82546A15AF37}" destId="{E87D7AC6-BD4F-4A7E-98B1-E3FFB42ED3DE}" srcOrd="1" destOrd="0" parTransId="{59704EDA-28D7-4AF9-BAFE-F241C43D3564}" sibTransId="{E8E6A672-6242-4260-88A6-4E56451B454E}"/>
    <dgm:cxn modelId="{0D6A5F78-29AE-4039-AAA0-FC48B8754830}" type="presOf" srcId="{BC3EF9C7-F159-4D65-B4A4-00484DDB8D5F}" destId="{0B0938C9-A627-4BE0-AAE2-A598865A530B}" srcOrd="0" destOrd="0" presId="urn:microsoft.com/office/officeart/2005/8/layout/cycle2"/>
    <dgm:cxn modelId="{9C50CE80-2385-497E-8EEB-3104E41B1555}" type="presOf" srcId="{957BEE8B-B4EF-49C8-8A06-C2B5AAF2CC78}" destId="{F0B36A82-C70F-4AA2-B926-982EC4E3652E}" srcOrd="0" destOrd="0" presId="urn:microsoft.com/office/officeart/2005/8/layout/cycle2"/>
    <dgm:cxn modelId="{4DAFBDCD-C308-432E-9BF5-ED4EFEF54ACE}" type="presOf" srcId="{E8E6A672-6242-4260-88A6-4E56451B454E}" destId="{21A3066B-196C-4E66-95CA-3D76233DF232}" srcOrd="0" destOrd="0" presId="urn:microsoft.com/office/officeart/2005/8/layout/cycle2"/>
    <dgm:cxn modelId="{A58A0875-FF74-4D52-8587-53F299017410}" type="presParOf" srcId="{7F53F54C-2513-4F20-9B81-971614033385}" destId="{0B0938C9-A627-4BE0-AAE2-A598865A530B}" srcOrd="0" destOrd="0" presId="urn:microsoft.com/office/officeart/2005/8/layout/cycle2"/>
    <dgm:cxn modelId="{B5540A9C-F4C1-4A9B-A04C-AAB4ADDB4FD3}" type="presParOf" srcId="{7F53F54C-2513-4F20-9B81-971614033385}" destId="{79967F66-BC9C-4FDD-BF96-308FE14C1440}" srcOrd="1" destOrd="0" presId="urn:microsoft.com/office/officeart/2005/8/layout/cycle2"/>
    <dgm:cxn modelId="{8F3390FA-893F-4D48-8999-37FCA4BC8189}" type="presParOf" srcId="{79967F66-BC9C-4FDD-BF96-308FE14C1440}" destId="{3F3A67EE-0506-44CE-BAF7-01D09F186B96}" srcOrd="0" destOrd="0" presId="urn:microsoft.com/office/officeart/2005/8/layout/cycle2"/>
    <dgm:cxn modelId="{A3586A38-2FA2-4669-BB90-C98D9CA5413B}" type="presParOf" srcId="{7F53F54C-2513-4F20-9B81-971614033385}" destId="{1D0BB3BC-538E-4163-B851-7A147D2368E5}" srcOrd="2" destOrd="0" presId="urn:microsoft.com/office/officeart/2005/8/layout/cycle2"/>
    <dgm:cxn modelId="{11C5778F-9601-4B35-B1D7-2B0F06C90A8A}" type="presParOf" srcId="{7F53F54C-2513-4F20-9B81-971614033385}" destId="{21A3066B-196C-4E66-95CA-3D76233DF232}" srcOrd="3" destOrd="0" presId="urn:microsoft.com/office/officeart/2005/8/layout/cycle2"/>
    <dgm:cxn modelId="{7AE59984-B2E9-4083-9058-49880E8A3C8F}" type="presParOf" srcId="{21A3066B-196C-4E66-95CA-3D76233DF232}" destId="{1CA33E98-5A38-4518-AC6B-91A4814DB01A}" srcOrd="0" destOrd="0" presId="urn:microsoft.com/office/officeart/2005/8/layout/cycle2"/>
    <dgm:cxn modelId="{ADB2D3F8-04E8-4213-ADD9-B51A87A7A8DA}" type="presParOf" srcId="{7F53F54C-2513-4F20-9B81-971614033385}" destId="{6999724C-6398-4E03-8E0B-D5A2A77EC1CB}" srcOrd="4" destOrd="0" presId="urn:microsoft.com/office/officeart/2005/8/layout/cycle2"/>
    <dgm:cxn modelId="{95A437B5-CF09-4B5C-8C07-B32B6DF90737}" type="presParOf" srcId="{7F53F54C-2513-4F20-9B81-971614033385}" destId="{F8B298BC-AEDC-4EB5-8B6E-F100616EF148}" srcOrd="5" destOrd="0" presId="urn:microsoft.com/office/officeart/2005/8/layout/cycle2"/>
    <dgm:cxn modelId="{B2134DF2-79BE-4381-BF64-EC1D09C244EB}" type="presParOf" srcId="{F8B298BC-AEDC-4EB5-8B6E-F100616EF148}" destId="{65FDCBD2-4319-44AB-881E-22566B191C55}" srcOrd="0" destOrd="0" presId="urn:microsoft.com/office/officeart/2005/8/layout/cycle2"/>
    <dgm:cxn modelId="{FEEC0EF0-DADB-4B4F-B504-3F56290ABF84}" type="presParOf" srcId="{7F53F54C-2513-4F20-9B81-971614033385}" destId="{F0B36A82-C70F-4AA2-B926-982EC4E3652E}" srcOrd="6" destOrd="0" presId="urn:microsoft.com/office/officeart/2005/8/layout/cycle2"/>
    <dgm:cxn modelId="{37757FB5-CB40-490E-9F5C-BC614DBC5F0A}" type="presParOf" srcId="{7F53F54C-2513-4F20-9B81-971614033385}" destId="{AFA372DA-8747-4BDC-9B3B-CD78FBDC1AB7}" srcOrd="7" destOrd="0" presId="urn:microsoft.com/office/officeart/2005/8/layout/cycle2"/>
    <dgm:cxn modelId="{EE3C65EC-8A14-4F73-BA33-323E425AA1C6}" type="presParOf" srcId="{AFA372DA-8747-4BDC-9B3B-CD78FBDC1AB7}" destId="{352854B7-DBA9-41CB-8DE6-DC3F76896CB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480565-7CD2-4F76-9F9B-5079D975D78A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3698A4C-5709-4526-9507-C84A5F1FB71E}">
      <dgm:prSet phldrT="[Text]"/>
      <dgm:spPr/>
      <dgm:t>
        <a:bodyPr/>
        <a:lstStyle/>
        <a:p>
          <a:r>
            <a:rPr lang="tr-TR" b="1" dirty="0" smtClean="0"/>
            <a:t>Dil Eğitim</a:t>
          </a:r>
          <a:r>
            <a:rPr lang="en-US" b="1" dirty="0" err="1" smtClean="0"/>
            <a:t>i</a:t>
          </a:r>
          <a:endParaRPr lang="en-GB" b="1" dirty="0"/>
        </a:p>
      </dgm:t>
    </dgm:pt>
    <dgm:pt modelId="{5D4B3F07-9FD8-494B-AECA-6909A1700165}" type="parTrans" cxnId="{585A9979-66E2-4CCB-8CD9-3D79A222FF76}">
      <dgm:prSet/>
      <dgm:spPr/>
      <dgm:t>
        <a:bodyPr/>
        <a:lstStyle/>
        <a:p>
          <a:endParaRPr lang="en-GB"/>
        </a:p>
      </dgm:t>
    </dgm:pt>
    <dgm:pt modelId="{187E2E6E-D21C-4042-8DC4-47C30F5A8FC5}" type="sibTrans" cxnId="{585A9979-66E2-4CCB-8CD9-3D79A222FF76}">
      <dgm:prSet/>
      <dgm:spPr/>
      <dgm:t>
        <a:bodyPr/>
        <a:lstStyle/>
        <a:p>
          <a:endParaRPr lang="en-GB"/>
        </a:p>
      </dgm:t>
    </dgm:pt>
    <dgm:pt modelId="{CD78B27E-A627-416F-B58B-1743C79F5D93}">
      <dgm:prSet phldrT="[Text]"/>
      <dgm:spPr/>
      <dgm:t>
        <a:bodyPr/>
        <a:lstStyle/>
        <a:p>
          <a:r>
            <a:rPr lang="tr-TR" b="1" dirty="0" smtClean="0"/>
            <a:t>Mesleki Eğitimler</a:t>
          </a:r>
          <a:endParaRPr lang="en-GB" b="1" dirty="0"/>
        </a:p>
      </dgm:t>
    </dgm:pt>
    <dgm:pt modelId="{199E4AEF-F0AE-4A2D-AC9D-6F13DE5A6892}" type="parTrans" cxnId="{AD463259-F91A-485A-A070-BE90DB84A363}">
      <dgm:prSet/>
      <dgm:spPr/>
      <dgm:t>
        <a:bodyPr/>
        <a:lstStyle/>
        <a:p>
          <a:endParaRPr lang="en-GB"/>
        </a:p>
      </dgm:t>
    </dgm:pt>
    <dgm:pt modelId="{9C3AA2F1-5B95-4969-A2A8-C141A457FE5E}" type="sibTrans" cxnId="{AD463259-F91A-485A-A070-BE90DB84A363}">
      <dgm:prSet/>
      <dgm:spPr/>
      <dgm:t>
        <a:bodyPr/>
        <a:lstStyle/>
        <a:p>
          <a:endParaRPr lang="en-GB"/>
        </a:p>
      </dgm:t>
    </dgm:pt>
    <dgm:pt modelId="{F3B86AD1-8802-47FD-801A-0BA7D3E84B32}">
      <dgm:prSet phldrT="[Text]"/>
      <dgm:spPr/>
      <dgm:t>
        <a:bodyPr/>
        <a:lstStyle/>
        <a:p>
          <a:r>
            <a:rPr lang="tr-TR" b="1" dirty="0" smtClean="0"/>
            <a:t>Beceri Geliştirme  Eğitimleri </a:t>
          </a:r>
          <a:endParaRPr lang="en-GB" b="1" dirty="0"/>
        </a:p>
      </dgm:t>
    </dgm:pt>
    <dgm:pt modelId="{0BC017F2-D1E3-4F03-BEA4-406C61B96F88}" type="parTrans" cxnId="{9AEEBDF9-CA30-4B30-93A0-5EB1B735C58E}">
      <dgm:prSet/>
      <dgm:spPr/>
      <dgm:t>
        <a:bodyPr/>
        <a:lstStyle/>
        <a:p>
          <a:endParaRPr lang="en-GB"/>
        </a:p>
      </dgm:t>
    </dgm:pt>
    <dgm:pt modelId="{7863AEDD-0BF7-4FAB-A398-E1CEFA3F3E1F}" type="sibTrans" cxnId="{9AEEBDF9-CA30-4B30-93A0-5EB1B735C58E}">
      <dgm:prSet/>
      <dgm:spPr/>
      <dgm:t>
        <a:bodyPr/>
        <a:lstStyle/>
        <a:p>
          <a:endParaRPr lang="en-GB"/>
        </a:p>
      </dgm:t>
    </dgm:pt>
    <dgm:pt modelId="{AB2D9FEC-B21B-49FA-AEE0-A012C38A73FB}">
      <dgm:prSet custT="1"/>
      <dgm:spPr/>
      <dgm:t>
        <a:bodyPr/>
        <a:lstStyle/>
        <a:p>
          <a:r>
            <a:rPr lang="tr-TR" sz="1400" dirty="0" smtClean="0"/>
            <a:t>İşyeri sağlığı ve güvenliği</a:t>
          </a:r>
          <a:endParaRPr lang="en-GB" sz="1400" dirty="0"/>
        </a:p>
      </dgm:t>
    </dgm:pt>
    <dgm:pt modelId="{74D72A93-CE35-4111-93D8-7FE72A2DB32A}" type="parTrans" cxnId="{D5C0D3DA-B0BF-4AED-857F-F8496A8CC241}">
      <dgm:prSet/>
      <dgm:spPr/>
      <dgm:t>
        <a:bodyPr/>
        <a:lstStyle/>
        <a:p>
          <a:endParaRPr lang="en-GB"/>
        </a:p>
      </dgm:t>
    </dgm:pt>
    <dgm:pt modelId="{8A83FD38-2838-4C3F-9422-762BE15765C1}" type="sibTrans" cxnId="{D5C0D3DA-B0BF-4AED-857F-F8496A8CC241}">
      <dgm:prSet/>
      <dgm:spPr/>
      <dgm:t>
        <a:bodyPr/>
        <a:lstStyle/>
        <a:p>
          <a:endParaRPr lang="en-GB"/>
        </a:p>
      </dgm:t>
    </dgm:pt>
    <dgm:pt modelId="{C72423C2-DC52-4B9D-B466-447303F11BD4}">
      <dgm:prSet/>
      <dgm:spPr/>
      <dgm:t>
        <a:bodyPr/>
        <a:lstStyle/>
        <a:p>
          <a:r>
            <a:rPr lang="tr-TR" b="1" dirty="0" smtClean="0"/>
            <a:t>İş Piyasasına Erişimde Destek</a:t>
          </a:r>
          <a:endParaRPr lang="en-GB" b="1" dirty="0"/>
        </a:p>
      </dgm:t>
    </dgm:pt>
    <dgm:pt modelId="{080CC37E-AB69-4D49-8668-C9F7A09238D5}" type="parTrans" cxnId="{EEE1CA24-E08E-43BD-83AC-898FEEC5CDB8}">
      <dgm:prSet/>
      <dgm:spPr/>
      <dgm:t>
        <a:bodyPr/>
        <a:lstStyle/>
        <a:p>
          <a:endParaRPr lang="en-GB"/>
        </a:p>
      </dgm:t>
    </dgm:pt>
    <dgm:pt modelId="{CD2C435B-906F-4274-A837-86C7894B1983}" type="sibTrans" cxnId="{EEE1CA24-E08E-43BD-83AC-898FEEC5CDB8}">
      <dgm:prSet/>
      <dgm:spPr/>
      <dgm:t>
        <a:bodyPr/>
        <a:lstStyle/>
        <a:p>
          <a:endParaRPr lang="en-GB"/>
        </a:p>
      </dgm:t>
    </dgm:pt>
    <dgm:pt modelId="{3FF96CBA-99F7-45F6-BAC2-721CDF3E1FD1}">
      <dgm:prSet custT="1"/>
      <dgm:spPr/>
      <dgm:t>
        <a:bodyPr/>
        <a:lstStyle/>
        <a:p>
          <a:r>
            <a:rPr lang="tr-TR" sz="1400" dirty="0" smtClean="0"/>
            <a:t>Çalışma izni desteği</a:t>
          </a:r>
          <a:endParaRPr lang="en-GB" sz="1400" dirty="0"/>
        </a:p>
      </dgm:t>
    </dgm:pt>
    <dgm:pt modelId="{9C3331F1-C517-4F6E-8E26-CBE915CEFD62}" type="parTrans" cxnId="{6708A27C-710F-479F-802C-3EE1EC6D3DD4}">
      <dgm:prSet/>
      <dgm:spPr/>
      <dgm:t>
        <a:bodyPr/>
        <a:lstStyle/>
        <a:p>
          <a:endParaRPr lang="en-GB"/>
        </a:p>
      </dgm:t>
    </dgm:pt>
    <dgm:pt modelId="{842AE110-B02E-4935-B146-26EB4234C9DB}" type="sibTrans" cxnId="{6708A27C-710F-479F-802C-3EE1EC6D3DD4}">
      <dgm:prSet/>
      <dgm:spPr/>
      <dgm:t>
        <a:bodyPr/>
        <a:lstStyle/>
        <a:p>
          <a:endParaRPr lang="en-GB"/>
        </a:p>
      </dgm:t>
    </dgm:pt>
    <dgm:pt modelId="{024D1399-41B2-4772-918A-FF08609A947F}">
      <dgm:prSet custT="1"/>
      <dgm:spPr/>
      <dgm:t>
        <a:bodyPr/>
        <a:lstStyle/>
        <a:p>
          <a:r>
            <a:rPr lang="tr-TR" sz="1400" dirty="0" smtClean="0"/>
            <a:t>Bilgilendirme</a:t>
          </a:r>
          <a:endParaRPr lang="en-GB" sz="1400" dirty="0"/>
        </a:p>
      </dgm:t>
    </dgm:pt>
    <dgm:pt modelId="{DE2FF4BC-CF72-4569-A420-328B04C712BB}" type="parTrans" cxnId="{4F24D80D-A1C8-445E-AA0A-3E354BD6293B}">
      <dgm:prSet/>
      <dgm:spPr/>
      <dgm:t>
        <a:bodyPr/>
        <a:lstStyle/>
        <a:p>
          <a:endParaRPr lang="en-GB"/>
        </a:p>
      </dgm:t>
    </dgm:pt>
    <dgm:pt modelId="{1E2618FC-BE75-419C-A1CC-5BB793278854}" type="sibTrans" cxnId="{4F24D80D-A1C8-445E-AA0A-3E354BD6293B}">
      <dgm:prSet/>
      <dgm:spPr/>
      <dgm:t>
        <a:bodyPr/>
        <a:lstStyle/>
        <a:p>
          <a:endParaRPr lang="en-GB"/>
        </a:p>
      </dgm:t>
    </dgm:pt>
    <dgm:pt modelId="{87FE04C2-2E29-4B4E-8A40-3D379432FA3A}">
      <dgm:prSet custT="1"/>
      <dgm:spPr/>
      <dgm:t>
        <a:bodyPr/>
        <a:lstStyle/>
        <a:p>
          <a:endParaRPr lang="en-GB" sz="1400" dirty="0"/>
        </a:p>
      </dgm:t>
    </dgm:pt>
    <dgm:pt modelId="{0577FAE1-F92F-4DD5-9F0A-BC82E325C7C9}" type="parTrans" cxnId="{5919E70A-3BA9-4E5F-9700-A12C5DD8870F}">
      <dgm:prSet/>
      <dgm:spPr/>
      <dgm:t>
        <a:bodyPr/>
        <a:lstStyle/>
        <a:p>
          <a:endParaRPr lang="en-GB"/>
        </a:p>
      </dgm:t>
    </dgm:pt>
    <dgm:pt modelId="{CFBEF885-EB48-438D-826C-BF9AC2A9BADF}" type="sibTrans" cxnId="{5919E70A-3BA9-4E5F-9700-A12C5DD8870F}">
      <dgm:prSet/>
      <dgm:spPr/>
      <dgm:t>
        <a:bodyPr/>
        <a:lstStyle/>
        <a:p>
          <a:endParaRPr lang="en-GB"/>
        </a:p>
      </dgm:t>
    </dgm:pt>
    <dgm:pt modelId="{10A201F2-6C62-4549-8E59-F4B537A9921C}">
      <dgm:prSet custT="1"/>
      <dgm:spPr/>
      <dgm:t>
        <a:bodyPr/>
        <a:lstStyle/>
        <a:p>
          <a:r>
            <a:rPr lang="tr-TR" sz="1400" dirty="0" smtClean="0"/>
            <a:t>İŞKUR kayıtları</a:t>
          </a:r>
          <a:endParaRPr lang="en-GB" sz="1400" dirty="0"/>
        </a:p>
      </dgm:t>
    </dgm:pt>
    <dgm:pt modelId="{4D6AC36A-4C31-4CAA-BA64-E4BEF47D4724}" type="parTrans" cxnId="{1E414D1D-72F8-4038-8FDE-1C192DB0E347}">
      <dgm:prSet/>
      <dgm:spPr/>
      <dgm:t>
        <a:bodyPr/>
        <a:lstStyle/>
        <a:p>
          <a:endParaRPr lang="en-GB"/>
        </a:p>
      </dgm:t>
    </dgm:pt>
    <dgm:pt modelId="{FE0B6332-8109-4E1F-B948-485DE52D46CC}" type="sibTrans" cxnId="{1E414D1D-72F8-4038-8FDE-1C192DB0E347}">
      <dgm:prSet/>
      <dgm:spPr/>
      <dgm:t>
        <a:bodyPr/>
        <a:lstStyle/>
        <a:p>
          <a:endParaRPr lang="en-GB"/>
        </a:p>
      </dgm:t>
    </dgm:pt>
    <dgm:pt modelId="{C767E5CA-7BF1-4353-BF70-E15FB939E59D}">
      <dgm:prSet custT="1"/>
      <dgm:spPr/>
      <dgm:t>
        <a:bodyPr/>
        <a:lstStyle/>
        <a:p>
          <a:r>
            <a:rPr lang="tr-TR" sz="1400" dirty="0" smtClean="0"/>
            <a:t>İşveren ile buluşturma</a:t>
          </a:r>
          <a:endParaRPr lang="en-GB" sz="1400" dirty="0"/>
        </a:p>
      </dgm:t>
    </dgm:pt>
    <dgm:pt modelId="{448A1C9B-5D96-4978-81D6-2D4252D50B4D}" type="parTrans" cxnId="{7EEA2247-C2C9-4175-8BF1-895BE0C87366}">
      <dgm:prSet/>
      <dgm:spPr/>
      <dgm:t>
        <a:bodyPr/>
        <a:lstStyle/>
        <a:p>
          <a:endParaRPr lang="en-GB"/>
        </a:p>
      </dgm:t>
    </dgm:pt>
    <dgm:pt modelId="{60702879-80EB-4987-B396-30726D6917F3}" type="sibTrans" cxnId="{7EEA2247-C2C9-4175-8BF1-895BE0C87366}">
      <dgm:prSet/>
      <dgm:spPr/>
      <dgm:t>
        <a:bodyPr/>
        <a:lstStyle/>
        <a:p>
          <a:endParaRPr lang="en-GB"/>
        </a:p>
      </dgm:t>
    </dgm:pt>
    <dgm:pt modelId="{7802014A-EFD9-40DB-9219-09C99D1FD187}">
      <dgm:prSet custT="1"/>
      <dgm:spPr/>
      <dgm:t>
        <a:bodyPr/>
        <a:lstStyle/>
        <a:p>
          <a:r>
            <a:rPr lang="tr-TR" sz="1400" dirty="0" smtClean="0"/>
            <a:t>İş kültürü</a:t>
          </a:r>
          <a:endParaRPr lang="en-GB" sz="1400" dirty="0"/>
        </a:p>
      </dgm:t>
    </dgm:pt>
    <dgm:pt modelId="{7B57EE67-422B-40F6-909E-4CFC1221ECE6}" type="parTrans" cxnId="{2E71CDF9-53CE-49F1-884C-C7C62CB349A9}">
      <dgm:prSet/>
      <dgm:spPr/>
      <dgm:t>
        <a:bodyPr/>
        <a:lstStyle/>
        <a:p>
          <a:endParaRPr lang="en-GB"/>
        </a:p>
      </dgm:t>
    </dgm:pt>
    <dgm:pt modelId="{0BF0305C-62A0-43F7-9B98-A15D78C4BA19}" type="sibTrans" cxnId="{2E71CDF9-53CE-49F1-884C-C7C62CB349A9}">
      <dgm:prSet/>
      <dgm:spPr/>
      <dgm:t>
        <a:bodyPr/>
        <a:lstStyle/>
        <a:p>
          <a:endParaRPr lang="en-GB"/>
        </a:p>
      </dgm:t>
    </dgm:pt>
    <dgm:pt modelId="{CDB02886-B2A1-4DFF-9F09-98D8C86DEB84}">
      <dgm:prSet custT="1"/>
      <dgm:spPr/>
      <dgm:t>
        <a:bodyPr/>
        <a:lstStyle/>
        <a:p>
          <a:r>
            <a:rPr lang="tr-TR" sz="1400" dirty="0" smtClean="0"/>
            <a:t>CV Hazırlama</a:t>
          </a:r>
          <a:endParaRPr lang="en-GB" sz="1400" dirty="0"/>
        </a:p>
      </dgm:t>
    </dgm:pt>
    <dgm:pt modelId="{B1B5C75F-9C06-449B-B916-E92793CF7DAD}" type="parTrans" cxnId="{B1782D4A-86E6-41F3-9004-A38A9F26AE7C}">
      <dgm:prSet/>
      <dgm:spPr/>
      <dgm:t>
        <a:bodyPr/>
        <a:lstStyle/>
        <a:p>
          <a:endParaRPr lang="en-GB"/>
        </a:p>
      </dgm:t>
    </dgm:pt>
    <dgm:pt modelId="{E85FE297-4A94-4534-AC61-E889996FE524}" type="sibTrans" cxnId="{B1782D4A-86E6-41F3-9004-A38A9F26AE7C}">
      <dgm:prSet/>
      <dgm:spPr/>
      <dgm:t>
        <a:bodyPr/>
        <a:lstStyle/>
        <a:p>
          <a:endParaRPr lang="en-GB"/>
        </a:p>
      </dgm:t>
    </dgm:pt>
    <dgm:pt modelId="{A4CDF825-5662-4BDF-9FF7-C3080D1029EA}">
      <dgm:prSet custT="1"/>
      <dgm:spPr/>
      <dgm:t>
        <a:bodyPr/>
        <a:lstStyle/>
        <a:p>
          <a:endParaRPr lang="en-GB" sz="1400" dirty="0"/>
        </a:p>
      </dgm:t>
    </dgm:pt>
    <dgm:pt modelId="{6503BD48-C0C8-49B9-9037-DE899A02E4BB}" type="parTrans" cxnId="{F48EF933-63AE-4843-A57C-82F3D31B0FAC}">
      <dgm:prSet/>
      <dgm:spPr/>
      <dgm:t>
        <a:bodyPr/>
        <a:lstStyle/>
        <a:p>
          <a:endParaRPr lang="en-GB"/>
        </a:p>
      </dgm:t>
    </dgm:pt>
    <dgm:pt modelId="{89EBCC08-1E7F-436E-BCED-2A00E2F3152B}" type="sibTrans" cxnId="{F48EF933-63AE-4843-A57C-82F3D31B0FAC}">
      <dgm:prSet/>
      <dgm:spPr/>
      <dgm:t>
        <a:bodyPr/>
        <a:lstStyle/>
        <a:p>
          <a:endParaRPr lang="en-GB"/>
        </a:p>
      </dgm:t>
    </dgm:pt>
    <dgm:pt modelId="{C0C8AC50-A8F4-411B-B047-156843BA4FBE}">
      <dgm:prSet custT="1"/>
      <dgm:spPr/>
      <dgm:t>
        <a:bodyPr/>
        <a:lstStyle/>
        <a:p>
          <a:r>
            <a:rPr lang="tr-TR" sz="1400" dirty="0" smtClean="0"/>
            <a:t>Mülakat teknikleri</a:t>
          </a:r>
          <a:endParaRPr lang="en-GB" sz="1400" dirty="0"/>
        </a:p>
      </dgm:t>
    </dgm:pt>
    <dgm:pt modelId="{F8530979-0B27-4C6D-BEBF-B94F0AFAA703}" type="parTrans" cxnId="{0A336DAD-9E3A-4BB3-9B36-74776734E69C}">
      <dgm:prSet/>
      <dgm:spPr/>
      <dgm:t>
        <a:bodyPr/>
        <a:lstStyle/>
        <a:p>
          <a:endParaRPr lang="en-GB"/>
        </a:p>
      </dgm:t>
    </dgm:pt>
    <dgm:pt modelId="{EA1C118F-2E33-4FD9-8E24-9E2ADFEB511C}" type="sibTrans" cxnId="{0A336DAD-9E3A-4BB3-9B36-74776734E69C}">
      <dgm:prSet/>
      <dgm:spPr/>
      <dgm:t>
        <a:bodyPr/>
        <a:lstStyle/>
        <a:p>
          <a:endParaRPr lang="en-GB"/>
        </a:p>
      </dgm:t>
    </dgm:pt>
    <dgm:pt modelId="{46EAEEF1-61D2-40AE-A112-9E35D3072DC4}">
      <dgm:prSet phldrT="[Text]" custT="1"/>
      <dgm:spPr/>
      <dgm:t>
        <a:bodyPr/>
        <a:lstStyle/>
        <a:p>
          <a:r>
            <a:rPr lang="tr-TR" sz="1400" dirty="0" smtClean="0"/>
            <a:t>A1, A2 B1 seviye Türkçe dil eğitimi</a:t>
          </a:r>
          <a:endParaRPr lang="en-GB" sz="1400" dirty="0"/>
        </a:p>
      </dgm:t>
    </dgm:pt>
    <dgm:pt modelId="{5A77E927-9289-40EE-BF84-8888F440B7F1}" type="parTrans" cxnId="{A95AB984-8C47-4293-A499-8F14CD526C56}">
      <dgm:prSet/>
      <dgm:spPr/>
      <dgm:t>
        <a:bodyPr/>
        <a:lstStyle/>
        <a:p>
          <a:endParaRPr lang="en-GB"/>
        </a:p>
      </dgm:t>
    </dgm:pt>
    <dgm:pt modelId="{C1368651-F75F-4E16-BFB6-6552C77DEC96}" type="sibTrans" cxnId="{A95AB984-8C47-4293-A499-8F14CD526C56}">
      <dgm:prSet/>
      <dgm:spPr/>
      <dgm:t>
        <a:bodyPr/>
        <a:lstStyle/>
        <a:p>
          <a:endParaRPr lang="en-GB"/>
        </a:p>
      </dgm:t>
    </dgm:pt>
    <dgm:pt modelId="{9EA5FB05-2A51-4490-8C39-A184717144E8}">
      <dgm:prSet phldrT="[Text]" custT="1"/>
      <dgm:spPr/>
      <dgm:t>
        <a:bodyPr/>
        <a:lstStyle/>
        <a:p>
          <a:r>
            <a:rPr lang="tr-TR" sz="1400" dirty="0" smtClean="0"/>
            <a:t>Otomotiv</a:t>
          </a:r>
          <a:endParaRPr lang="en-GB" sz="1400" dirty="0"/>
        </a:p>
      </dgm:t>
    </dgm:pt>
    <dgm:pt modelId="{8695D738-E55F-42CA-AACC-B939C023AC0F}" type="parTrans" cxnId="{73B4704E-5D67-43B3-BD3D-F8F68FC3564D}">
      <dgm:prSet/>
      <dgm:spPr/>
      <dgm:t>
        <a:bodyPr/>
        <a:lstStyle/>
        <a:p>
          <a:endParaRPr lang="en-GB"/>
        </a:p>
      </dgm:t>
    </dgm:pt>
    <dgm:pt modelId="{B5134427-9436-430E-ABCA-1048B216909E}" type="sibTrans" cxnId="{73B4704E-5D67-43B3-BD3D-F8F68FC3564D}">
      <dgm:prSet/>
      <dgm:spPr/>
      <dgm:t>
        <a:bodyPr/>
        <a:lstStyle/>
        <a:p>
          <a:endParaRPr lang="en-GB"/>
        </a:p>
      </dgm:t>
    </dgm:pt>
    <dgm:pt modelId="{A3C9B71E-815D-499E-9177-18F750B04CAE}">
      <dgm:prSet phldrT="[Text]" custT="1"/>
      <dgm:spPr/>
      <dgm:t>
        <a:bodyPr/>
        <a:lstStyle/>
        <a:p>
          <a:r>
            <a:rPr lang="tr-TR" sz="1400" dirty="0" smtClean="0"/>
            <a:t>Mobilya</a:t>
          </a:r>
          <a:endParaRPr lang="en-GB" sz="1400" dirty="0"/>
        </a:p>
      </dgm:t>
    </dgm:pt>
    <dgm:pt modelId="{13DF2B37-334F-4E08-B646-C5F358EDE31F}" type="parTrans" cxnId="{722FA98A-D2E5-4D5E-9AC5-579638168007}">
      <dgm:prSet/>
      <dgm:spPr/>
      <dgm:t>
        <a:bodyPr/>
        <a:lstStyle/>
        <a:p>
          <a:endParaRPr lang="en-GB"/>
        </a:p>
      </dgm:t>
    </dgm:pt>
    <dgm:pt modelId="{649A2B10-7D5A-49F5-AEEE-0A8694CF6F87}" type="sibTrans" cxnId="{722FA98A-D2E5-4D5E-9AC5-579638168007}">
      <dgm:prSet/>
      <dgm:spPr/>
      <dgm:t>
        <a:bodyPr/>
        <a:lstStyle/>
        <a:p>
          <a:endParaRPr lang="en-GB"/>
        </a:p>
      </dgm:t>
    </dgm:pt>
    <dgm:pt modelId="{166EA40D-7B31-45DC-8EB3-1E574B1D1FC8}">
      <dgm:prSet phldrT="[Text]" custT="1"/>
      <dgm:spPr/>
      <dgm:t>
        <a:bodyPr/>
        <a:lstStyle/>
        <a:p>
          <a:r>
            <a:rPr lang="tr-TR" sz="1400" dirty="0" smtClean="0"/>
            <a:t>Tarım</a:t>
          </a:r>
          <a:endParaRPr lang="en-GB" sz="1400" dirty="0"/>
        </a:p>
      </dgm:t>
    </dgm:pt>
    <dgm:pt modelId="{1C6D66CB-395D-467D-B9DA-5855D30B8361}" type="parTrans" cxnId="{206048E4-F6E7-4F9B-8B8A-7535CB512828}">
      <dgm:prSet/>
      <dgm:spPr/>
      <dgm:t>
        <a:bodyPr/>
        <a:lstStyle/>
        <a:p>
          <a:endParaRPr lang="en-GB"/>
        </a:p>
      </dgm:t>
    </dgm:pt>
    <dgm:pt modelId="{CC7482EA-9C89-4882-A5BE-25EF243DF8F3}" type="sibTrans" cxnId="{206048E4-F6E7-4F9B-8B8A-7535CB512828}">
      <dgm:prSet/>
      <dgm:spPr/>
      <dgm:t>
        <a:bodyPr/>
        <a:lstStyle/>
        <a:p>
          <a:endParaRPr lang="en-GB"/>
        </a:p>
      </dgm:t>
    </dgm:pt>
    <dgm:pt modelId="{728194E3-4C5A-451B-8360-CDD087F0DF83}">
      <dgm:prSet phldrT="[Text]" custT="1"/>
      <dgm:spPr/>
      <dgm:t>
        <a:bodyPr/>
        <a:lstStyle/>
        <a:p>
          <a:r>
            <a:rPr lang="tr-TR" sz="1400" dirty="0" smtClean="0"/>
            <a:t>İmalat</a:t>
          </a:r>
          <a:endParaRPr lang="en-GB" sz="1400" dirty="0"/>
        </a:p>
      </dgm:t>
    </dgm:pt>
    <dgm:pt modelId="{0200AFF1-B233-49DF-8FBC-85320F4C1BDC}" type="parTrans" cxnId="{C4E6E69B-3A30-48EF-B9F4-12B8D5DE2892}">
      <dgm:prSet/>
      <dgm:spPr/>
      <dgm:t>
        <a:bodyPr/>
        <a:lstStyle/>
        <a:p>
          <a:endParaRPr lang="en-GB"/>
        </a:p>
      </dgm:t>
    </dgm:pt>
    <dgm:pt modelId="{625C9D04-DF5D-494E-BC07-F7B11577E00A}" type="sibTrans" cxnId="{C4E6E69B-3A30-48EF-B9F4-12B8D5DE2892}">
      <dgm:prSet/>
      <dgm:spPr/>
      <dgm:t>
        <a:bodyPr/>
        <a:lstStyle/>
        <a:p>
          <a:endParaRPr lang="en-GB"/>
        </a:p>
      </dgm:t>
    </dgm:pt>
    <dgm:pt modelId="{DB7F7D89-DEB6-4A43-89AB-BCD71BD1BFEC}">
      <dgm:prSet phldrT="[Text]" custT="1"/>
      <dgm:spPr/>
      <dgm:t>
        <a:bodyPr/>
        <a:lstStyle/>
        <a:p>
          <a:r>
            <a:rPr lang="tr-TR" sz="1400" dirty="0" smtClean="0"/>
            <a:t>Hizmet sektörü</a:t>
          </a:r>
          <a:endParaRPr lang="en-GB" sz="1400" dirty="0"/>
        </a:p>
      </dgm:t>
    </dgm:pt>
    <dgm:pt modelId="{C5E87030-6089-4D3B-93F2-3AFFCD4ACC97}" type="parTrans" cxnId="{3BE4321A-B140-4C3B-9ABE-89DD03144AB8}">
      <dgm:prSet/>
      <dgm:spPr/>
      <dgm:t>
        <a:bodyPr/>
        <a:lstStyle/>
        <a:p>
          <a:endParaRPr lang="en-GB"/>
        </a:p>
      </dgm:t>
    </dgm:pt>
    <dgm:pt modelId="{510673B1-6268-4B55-AC06-1E158F00469F}" type="sibTrans" cxnId="{3BE4321A-B140-4C3B-9ABE-89DD03144AB8}">
      <dgm:prSet/>
      <dgm:spPr/>
      <dgm:t>
        <a:bodyPr/>
        <a:lstStyle/>
        <a:p>
          <a:endParaRPr lang="en-GB"/>
        </a:p>
      </dgm:t>
    </dgm:pt>
    <dgm:pt modelId="{97C9F1FB-389C-4A8D-9D2B-441D27EF11BF}">
      <dgm:prSet phldrT="[Text]" custT="1"/>
      <dgm:spPr/>
      <dgm:t>
        <a:bodyPr/>
        <a:lstStyle/>
        <a:p>
          <a:r>
            <a:rPr lang="tr-TR" sz="1400" dirty="0" smtClean="0"/>
            <a:t>Tekstil</a:t>
          </a:r>
          <a:endParaRPr lang="en-GB" sz="1400" dirty="0"/>
        </a:p>
      </dgm:t>
    </dgm:pt>
    <dgm:pt modelId="{B91F2241-3499-429D-8281-9532C7E503A4}" type="parTrans" cxnId="{DC8A342B-89EA-427F-94F2-22178CF4FEE5}">
      <dgm:prSet/>
      <dgm:spPr/>
      <dgm:t>
        <a:bodyPr/>
        <a:lstStyle/>
        <a:p>
          <a:endParaRPr lang="en-GB"/>
        </a:p>
      </dgm:t>
    </dgm:pt>
    <dgm:pt modelId="{257E5396-51F4-451A-A42B-979577CDC161}" type="sibTrans" cxnId="{DC8A342B-89EA-427F-94F2-22178CF4FEE5}">
      <dgm:prSet/>
      <dgm:spPr/>
      <dgm:t>
        <a:bodyPr/>
        <a:lstStyle/>
        <a:p>
          <a:endParaRPr lang="en-GB"/>
        </a:p>
      </dgm:t>
    </dgm:pt>
    <dgm:pt modelId="{1E898490-51C0-4C15-BCFA-BEE500F72404}" type="pres">
      <dgm:prSet presAssocID="{12480565-7CD2-4F76-9F9B-5079D975D78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1B330E4E-E25F-4762-9350-9492D4EEC76E}" type="pres">
      <dgm:prSet presAssocID="{F3698A4C-5709-4526-9507-C84A5F1FB71E}" presName="Accent1" presStyleCnt="0"/>
      <dgm:spPr/>
    </dgm:pt>
    <dgm:pt modelId="{7CEEEE0D-4B46-4FEB-8431-350E860967BE}" type="pres">
      <dgm:prSet presAssocID="{F3698A4C-5709-4526-9507-C84A5F1FB71E}" presName="Accent" presStyleLbl="node1" presStyleIdx="0" presStyleCnt="4" custLinFactNeighborX="7634"/>
      <dgm:spPr/>
    </dgm:pt>
    <dgm:pt modelId="{6CCCE91B-368F-4BBB-8E50-B9725A3C703F}" type="pres">
      <dgm:prSet presAssocID="{F3698A4C-5709-4526-9507-C84A5F1FB71E}" presName="Child1" presStyleLbl="revTx" presStyleIdx="0" presStyleCnt="8" custScaleX="195324" custScaleY="107405" custLinFactNeighborX="62827" custLinFactNeighborY="98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C9B0492-D3C5-4296-8F43-08A692CE9398}" type="pres">
      <dgm:prSet presAssocID="{F3698A4C-5709-4526-9507-C84A5F1FB71E}" presName="Parent1" presStyleLbl="revTx" presStyleIdx="1" presStyleCnt="8" custLinFactNeighborX="1368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67459A-C15A-45A6-9525-CC456D1F1F60}" type="pres">
      <dgm:prSet presAssocID="{CD78B27E-A627-416F-B58B-1743C79F5D93}" presName="Accent2" presStyleCnt="0"/>
      <dgm:spPr/>
    </dgm:pt>
    <dgm:pt modelId="{30CC0DC6-AE8C-4DE2-ADB4-550921DF62BF}" type="pres">
      <dgm:prSet presAssocID="{CD78B27E-A627-416F-B58B-1743C79F5D93}" presName="Accent" presStyleLbl="node1" presStyleIdx="1" presStyleCnt="4" custLinFactNeighborX="7634"/>
      <dgm:spPr/>
    </dgm:pt>
    <dgm:pt modelId="{AC6E04E3-AA8C-4D09-930D-1B513D77FB18}" type="pres">
      <dgm:prSet presAssocID="{CD78B27E-A627-416F-B58B-1743C79F5D93}" presName="Child2" presStyleLbl="revTx" presStyleIdx="2" presStyleCnt="8" custScaleX="214501" custScaleY="175602" custLinFactX="-100000" custLinFactNeighborX="-165169" custLinFactNeighborY="77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3868FD-F865-42D7-A49C-422D5CA5E17B}" type="pres">
      <dgm:prSet presAssocID="{CD78B27E-A627-416F-B58B-1743C79F5D93}" presName="Parent2" presStyleLbl="revTx" presStyleIdx="3" presStyleCnt="8" custLinFactNeighborX="1368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045B57A-DEDB-4168-80FF-8482AD075108}" type="pres">
      <dgm:prSet presAssocID="{F3B86AD1-8802-47FD-801A-0BA7D3E84B32}" presName="Accent3" presStyleCnt="0"/>
      <dgm:spPr/>
    </dgm:pt>
    <dgm:pt modelId="{9FBA6A95-C20C-4B41-A00E-B59DE4E65A5D}" type="pres">
      <dgm:prSet presAssocID="{F3B86AD1-8802-47FD-801A-0BA7D3E84B32}" presName="Accent" presStyleLbl="node1" presStyleIdx="2" presStyleCnt="4" custLinFactNeighborX="7634"/>
      <dgm:spPr/>
    </dgm:pt>
    <dgm:pt modelId="{A63616B9-2A87-4263-AE75-D00C0BCD1DAF}" type="pres">
      <dgm:prSet presAssocID="{F3B86AD1-8802-47FD-801A-0BA7D3E84B32}" presName="Child3" presStyleLbl="revTx" presStyleIdx="4" presStyleCnt="8" custScaleX="156340" custScaleY="120977" custLinFactNeighborX="45561" custLinFactNeighborY="113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57B26E-503D-4409-A504-F022227AB97E}" type="pres">
      <dgm:prSet presAssocID="{F3B86AD1-8802-47FD-801A-0BA7D3E84B32}" presName="Parent3" presStyleLbl="revTx" presStyleIdx="5" presStyleCnt="8" custLinFactNeighborX="16172" custLinFactNeighborY="-74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A2B1B4D-4C55-4DAB-B490-57E0BAD76A1C}" type="pres">
      <dgm:prSet presAssocID="{C72423C2-DC52-4B9D-B466-447303F11BD4}" presName="Accent4" presStyleCnt="0"/>
      <dgm:spPr/>
    </dgm:pt>
    <dgm:pt modelId="{9A938344-AC6A-49E2-A13A-DB745D665A0E}" type="pres">
      <dgm:prSet presAssocID="{C72423C2-DC52-4B9D-B466-447303F11BD4}" presName="Accent" presStyleLbl="node1" presStyleIdx="3" presStyleCnt="4" custLinFactNeighborX="8888"/>
      <dgm:spPr/>
    </dgm:pt>
    <dgm:pt modelId="{63775684-A8B4-41C2-9CC5-A78CB34ACA4A}" type="pres">
      <dgm:prSet presAssocID="{C72423C2-DC52-4B9D-B466-447303F11BD4}" presName="Child4" presStyleLbl="revTx" presStyleIdx="6" presStyleCnt="8" custScaleX="227270" custScaleY="127499" custLinFactX="-100000" custLinFactNeighborX="-183066" custLinFactNeighborY="441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7DF49F-5CDE-4924-8218-D83B09F3AF5F}" type="pres">
      <dgm:prSet presAssocID="{C72423C2-DC52-4B9D-B466-447303F11BD4}" presName="Parent4" presStyleLbl="revTx" presStyleIdx="7" presStyleCnt="8" custLinFactNeighborX="14928" custLinFactNeighborY="74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E71CDF9-53CE-49F1-884C-C7C62CB349A9}" srcId="{F3B86AD1-8802-47FD-801A-0BA7D3E84B32}" destId="{7802014A-EFD9-40DB-9219-09C99D1FD187}" srcOrd="2" destOrd="0" parTransId="{7B57EE67-422B-40F6-909E-4CFC1221ECE6}" sibTransId="{0BF0305C-62A0-43F7-9B98-A15D78C4BA19}"/>
    <dgm:cxn modelId="{206048E4-F6E7-4F9B-8B8A-7535CB512828}" srcId="{CD78B27E-A627-416F-B58B-1743C79F5D93}" destId="{166EA40D-7B31-45DC-8EB3-1E574B1D1FC8}" srcOrd="3" destOrd="0" parTransId="{1C6D66CB-395D-467D-B9DA-5855D30B8361}" sibTransId="{CC7482EA-9C89-4882-A5BE-25EF243DF8F3}"/>
    <dgm:cxn modelId="{D555D566-2EB2-413B-888C-57DB47915F7E}" type="presOf" srcId="{10A201F2-6C62-4549-8E59-F4B537A9921C}" destId="{63775684-A8B4-41C2-9CC5-A78CB34ACA4A}" srcOrd="0" destOrd="2" presId="urn:microsoft.com/office/officeart/2009/layout/CircleArrowProcess"/>
    <dgm:cxn modelId="{585A9979-66E2-4CCB-8CD9-3D79A222FF76}" srcId="{12480565-7CD2-4F76-9F9B-5079D975D78A}" destId="{F3698A4C-5709-4526-9507-C84A5F1FB71E}" srcOrd="0" destOrd="0" parTransId="{5D4B3F07-9FD8-494B-AECA-6909A1700165}" sibTransId="{187E2E6E-D21C-4042-8DC4-47C30F5A8FC5}"/>
    <dgm:cxn modelId="{4F24D80D-A1C8-445E-AA0A-3E354BD6293B}" srcId="{C72423C2-DC52-4B9D-B466-447303F11BD4}" destId="{024D1399-41B2-4772-918A-FF08609A947F}" srcOrd="1" destOrd="0" parTransId="{DE2FF4BC-CF72-4569-A420-328B04C712BB}" sibTransId="{1E2618FC-BE75-419C-A1CC-5BB793278854}"/>
    <dgm:cxn modelId="{19A6DF74-CBF0-47C2-9EE8-906144A070BF}" type="presOf" srcId="{A4CDF825-5662-4BDF-9FF7-C3080D1029EA}" destId="{A63616B9-2A87-4263-AE75-D00C0BCD1DAF}" srcOrd="0" destOrd="4" presId="urn:microsoft.com/office/officeart/2009/layout/CircleArrowProcess"/>
    <dgm:cxn modelId="{7DF8D06F-0583-4FF6-BCF0-5AE552266A2E}" type="presOf" srcId="{166EA40D-7B31-45DC-8EB3-1E574B1D1FC8}" destId="{AC6E04E3-AA8C-4D09-930D-1B513D77FB18}" srcOrd="0" destOrd="3" presId="urn:microsoft.com/office/officeart/2009/layout/CircleArrowProcess"/>
    <dgm:cxn modelId="{2277891F-D009-46BD-9AFF-F8C920BA551C}" type="presOf" srcId="{C72423C2-DC52-4B9D-B466-447303F11BD4}" destId="{4F7DF49F-5CDE-4924-8218-D83B09F3AF5F}" srcOrd="0" destOrd="0" presId="urn:microsoft.com/office/officeart/2009/layout/CircleArrowProcess"/>
    <dgm:cxn modelId="{D35CFC61-F2E7-406B-A744-66404CDB918D}" type="presOf" srcId="{AB2D9FEC-B21B-49FA-AEE0-A012C38A73FB}" destId="{A63616B9-2A87-4263-AE75-D00C0BCD1DAF}" srcOrd="0" destOrd="0" presId="urn:microsoft.com/office/officeart/2009/layout/CircleArrowProcess"/>
    <dgm:cxn modelId="{1E414D1D-72F8-4038-8FDE-1C192DB0E347}" srcId="{C72423C2-DC52-4B9D-B466-447303F11BD4}" destId="{10A201F2-6C62-4549-8E59-F4B537A9921C}" srcOrd="2" destOrd="0" parTransId="{4D6AC36A-4C31-4CAA-BA64-E4BEF47D4724}" sibTransId="{FE0B6332-8109-4E1F-B948-485DE52D46CC}"/>
    <dgm:cxn modelId="{C4E6E69B-3A30-48EF-B9F4-12B8D5DE2892}" srcId="{CD78B27E-A627-416F-B58B-1743C79F5D93}" destId="{728194E3-4C5A-451B-8360-CDD087F0DF83}" srcOrd="4" destOrd="0" parTransId="{0200AFF1-B233-49DF-8FBC-85320F4C1BDC}" sibTransId="{625C9D04-DF5D-494E-BC07-F7B11577E00A}"/>
    <dgm:cxn modelId="{ECA24C2F-2077-4DAE-BAC5-80D74ADFAACD}" type="presOf" srcId="{A3C9B71E-815D-499E-9177-18F750B04CAE}" destId="{AC6E04E3-AA8C-4D09-930D-1B513D77FB18}" srcOrd="0" destOrd="2" presId="urn:microsoft.com/office/officeart/2009/layout/CircleArrowProcess"/>
    <dgm:cxn modelId="{6708A27C-710F-479F-802C-3EE1EC6D3DD4}" srcId="{C72423C2-DC52-4B9D-B466-447303F11BD4}" destId="{3FF96CBA-99F7-45F6-BAC2-721CDF3E1FD1}" srcOrd="0" destOrd="0" parTransId="{9C3331F1-C517-4F6E-8E26-CBE915CEFD62}" sibTransId="{842AE110-B02E-4935-B146-26EB4234C9DB}"/>
    <dgm:cxn modelId="{EE847DBC-CDCF-4DB3-820A-DD007FF1DD46}" type="presOf" srcId="{12480565-7CD2-4F76-9F9B-5079D975D78A}" destId="{1E898490-51C0-4C15-BCFA-BEE500F72404}" srcOrd="0" destOrd="0" presId="urn:microsoft.com/office/officeart/2009/layout/CircleArrowProcess"/>
    <dgm:cxn modelId="{26BF1FB0-ABDF-42D3-957F-A0AD82A42192}" type="presOf" srcId="{F3B86AD1-8802-47FD-801A-0BA7D3E84B32}" destId="{9D57B26E-503D-4409-A504-F022227AB97E}" srcOrd="0" destOrd="0" presId="urn:microsoft.com/office/officeart/2009/layout/CircleArrowProcess"/>
    <dgm:cxn modelId="{D03985B2-8391-41CF-9F41-F8CADB2C6B33}" type="presOf" srcId="{9EA5FB05-2A51-4490-8C39-A184717144E8}" destId="{AC6E04E3-AA8C-4D09-930D-1B513D77FB18}" srcOrd="0" destOrd="0" presId="urn:microsoft.com/office/officeart/2009/layout/CircleArrowProcess"/>
    <dgm:cxn modelId="{7EEA2247-C2C9-4175-8BF1-895BE0C87366}" srcId="{C72423C2-DC52-4B9D-B466-447303F11BD4}" destId="{C767E5CA-7BF1-4353-BF70-E15FB939E59D}" srcOrd="3" destOrd="0" parTransId="{448A1C9B-5D96-4978-81D6-2D4252D50B4D}" sibTransId="{60702879-80EB-4987-B396-30726D6917F3}"/>
    <dgm:cxn modelId="{722FA98A-D2E5-4D5E-9AC5-579638168007}" srcId="{CD78B27E-A627-416F-B58B-1743C79F5D93}" destId="{A3C9B71E-815D-499E-9177-18F750B04CAE}" srcOrd="2" destOrd="0" parTransId="{13DF2B37-334F-4E08-B646-C5F358EDE31F}" sibTransId="{649A2B10-7D5A-49F5-AEEE-0A8694CF6F87}"/>
    <dgm:cxn modelId="{B41ED435-4539-4502-A217-62C0133A7EE4}" type="presOf" srcId="{87FE04C2-2E29-4B4E-8A40-3D379432FA3A}" destId="{63775684-A8B4-41C2-9CC5-A78CB34ACA4A}" srcOrd="0" destOrd="4" presId="urn:microsoft.com/office/officeart/2009/layout/CircleArrowProcess"/>
    <dgm:cxn modelId="{47688027-C81C-486B-A949-DEF7BF017BA3}" type="presOf" srcId="{46EAEEF1-61D2-40AE-A112-9E35D3072DC4}" destId="{6CCCE91B-368F-4BBB-8E50-B9725A3C703F}" srcOrd="0" destOrd="0" presId="urn:microsoft.com/office/officeart/2009/layout/CircleArrowProcess"/>
    <dgm:cxn modelId="{910AB3E2-99D8-47EF-A4AF-67498F5B0354}" type="presOf" srcId="{3FF96CBA-99F7-45F6-BAC2-721CDF3E1FD1}" destId="{63775684-A8B4-41C2-9CC5-A78CB34ACA4A}" srcOrd="0" destOrd="0" presId="urn:microsoft.com/office/officeart/2009/layout/CircleArrowProcess"/>
    <dgm:cxn modelId="{3BE4321A-B140-4C3B-9ABE-89DD03144AB8}" srcId="{CD78B27E-A627-416F-B58B-1743C79F5D93}" destId="{DB7F7D89-DEB6-4A43-89AB-BCD71BD1BFEC}" srcOrd="5" destOrd="0" parTransId="{C5E87030-6089-4D3B-93F2-3AFFCD4ACC97}" sibTransId="{510673B1-6268-4B55-AC06-1E158F00469F}"/>
    <dgm:cxn modelId="{73B4704E-5D67-43B3-BD3D-F8F68FC3564D}" srcId="{CD78B27E-A627-416F-B58B-1743C79F5D93}" destId="{9EA5FB05-2A51-4490-8C39-A184717144E8}" srcOrd="0" destOrd="0" parTransId="{8695D738-E55F-42CA-AACC-B939C023AC0F}" sibTransId="{B5134427-9436-430E-ABCA-1048B216909E}"/>
    <dgm:cxn modelId="{C3EC72E1-1357-4BF9-BE6D-8A03BE414EA5}" type="presOf" srcId="{CD78B27E-A627-416F-B58B-1743C79F5D93}" destId="{053868FD-F865-42D7-A49C-422D5CA5E17B}" srcOrd="0" destOrd="0" presId="urn:microsoft.com/office/officeart/2009/layout/CircleArrowProcess"/>
    <dgm:cxn modelId="{189D992E-764C-417C-AEDF-2C8EEA28935A}" type="presOf" srcId="{DB7F7D89-DEB6-4A43-89AB-BCD71BD1BFEC}" destId="{AC6E04E3-AA8C-4D09-930D-1B513D77FB18}" srcOrd="0" destOrd="5" presId="urn:microsoft.com/office/officeart/2009/layout/CircleArrowProcess"/>
    <dgm:cxn modelId="{4673141C-682A-463E-969E-C308EDEA3806}" type="presOf" srcId="{CDB02886-B2A1-4DFF-9F09-98D8C86DEB84}" destId="{A63616B9-2A87-4263-AE75-D00C0BCD1DAF}" srcOrd="0" destOrd="1" presId="urn:microsoft.com/office/officeart/2009/layout/CircleArrowProcess"/>
    <dgm:cxn modelId="{6EBDA156-A3B9-40A5-9BCF-5D60569F0853}" type="presOf" srcId="{7802014A-EFD9-40DB-9219-09C99D1FD187}" destId="{A63616B9-2A87-4263-AE75-D00C0BCD1DAF}" srcOrd="0" destOrd="2" presId="urn:microsoft.com/office/officeart/2009/layout/CircleArrowProcess"/>
    <dgm:cxn modelId="{0EA36C3C-9C2C-4717-8055-01E3146C208A}" type="presOf" srcId="{C0C8AC50-A8F4-411B-B047-156843BA4FBE}" destId="{A63616B9-2A87-4263-AE75-D00C0BCD1DAF}" srcOrd="0" destOrd="3" presId="urn:microsoft.com/office/officeart/2009/layout/CircleArrowProcess"/>
    <dgm:cxn modelId="{DC8A342B-89EA-427F-94F2-22178CF4FEE5}" srcId="{CD78B27E-A627-416F-B58B-1743C79F5D93}" destId="{97C9F1FB-389C-4A8D-9D2B-441D27EF11BF}" srcOrd="1" destOrd="0" parTransId="{B91F2241-3499-429D-8281-9532C7E503A4}" sibTransId="{257E5396-51F4-451A-A42B-979577CDC161}"/>
    <dgm:cxn modelId="{A95AB984-8C47-4293-A499-8F14CD526C56}" srcId="{F3698A4C-5709-4526-9507-C84A5F1FB71E}" destId="{46EAEEF1-61D2-40AE-A112-9E35D3072DC4}" srcOrd="0" destOrd="0" parTransId="{5A77E927-9289-40EE-BF84-8888F440B7F1}" sibTransId="{C1368651-F75F-4E16-BFB6-6552C77DEC96}"/>
    <dgm:cxn modelId="{EEE1CA24-E08E-43BD-83AC-898FEEC5CDB8}" srcId="{12480565-7CD2-4F76-9F9B-5079D975D78A}" destId="{C72423C2-DC52-4B9D-B466-447303F11BD4}" srcOrd="3" destOrd="0" parTransId="{080CC37E-AB69-4D49-8668-C9F7A09238D5}" sibTransId="{CD2C435B-906F-4274-A837-86C7894B1983}"/>
    <dgm:cxn modelId="{0A336DAD-9E3A-4BB3-9B36-74776734E69C}" srcId="{F3B86AD1-8802-47FD-801A-0BA7D3E84B32}" destId="{C0C8AC50-A8F4-411B-B047-156843BA4FBE}" srcOrd="3" destOrd="0" parTransId="{F8530979-0B27-4C6D-BEBF-B94F0AFAA703}" sibTransId="{EA1C118F-2E33-4FD9-8E24-9E2ADFEB511C}"/>
    <dgm:cxn modelId="{B153C4D3-2693-4864-8A3A-79F501948E5B}" type="presOf" srcId="{C767E5CA-7BF1-4353-BF70-E15FB939E59D}" destId="{63775684-A8B4-41C2-9CC5-A78CB34ACA4A}" srcOrd="0" destOrd="3" presId="urn:microsoft.com/office/officeart/2009/layout/CircleArrowProcess"/>
    <dgm:cxn modelId="{5919E70A-3BA9-4E5F-9700-A12C5DD8870F}" srcId="{C72423C2-DC52-4B9D-B466-447303F11BD4}" destId="{87FE04C2-2E29-4B4E-8A40-3D379432FA3A}" srcOrd="4" destOrd="0" parTransId="{0577FAE1-F92F-4DD5-9F0A-BC82E325C7C9}" sibTransId="{CFBEF885-EB48-438D-826C-BF9AC2A9BADF}"/>
    <dgm:cxn modelId="{6E9DD5EB-1B41-490A-83AD-EB53077A3D51}" type="presOf" srcId="{728194E3-4C5A-451B-8360-CDD087F0DF83}" destId="{AC6E04E3-AA8C-4D09-930D-1B513D77FB18}" srcOrd="0" destOrd="4" presId="urn:microsoft.com/office/officeart/2009/layout/CircleArrowProcess"/>
    <dgm:cxn modelId="{AD463259-F91A-485A-A070-BE90DB84A363}" srcId="{12480565-7CD2-4F76-9F9B-5079D975D78A}" destId="{CD78B27E-A627-416F-B58B-1743C79F5D93}" srcOrd="1" destOrd="0" parTransId="{199E4AEF-F0AE-4A2D-AC9D-6F13DE5A6892}" sibTransId="{9C3AA2F1-5B95-4969-A2A8-C141A457FE5E}"/>
    <dgm:cxn modelId="{9AEEBDF9-CA30-4B30-93A0-5EB1B735C58E}" srcId="{12480565-7CD2-4F76-9F9B-5079D975D78A}" destId="{F3B86AD1-8802-47FD-801A-0BA7D3E84B32}" srcOrd="2" destOrd="0" parTransId="{0BC017F2-D1E3-4F03-BEA4-406C61B96F88}" sibTransId="{7863AEDD-0BF7-4FAB-A398-E1CEFA3F3E1F}"/>
    <dgm:cxn modelId="{F48EF933-63AE-4843-A57C-82F3D31B0FAC}" srcId="{F3B86AD1-8802-47FD-801A-0BA7D3E84B32}" destId="{A4CDF825-5662-4BDF-9FF7-C3080D1029EA}" srcOrd="4" destOrd="0" parTransId="{6503BD48-C0C8-49B9-9037-DE899A02E4BB}" sibTransId="{89EBCC08-1E7F-436E-BCED-2A00E2F3152B}"/>
    <dgm:cxn modelId="{228F9EAB-40F9-4751-AF4B-3284D316D6B7}" type="presOf" srcId="{97C9F1FB-389C-4A8D-9D2B-441D27EF11BF}" destId="{AC6E04E3-AA8C-4D09-930D-1B513D77FB18}" srcOrd="0" destOrd="1" presId="urn:microsoft.com/office/officeart/2009/layout/CircleArrowProcess"/>
    <dgm:cxn modelId="{72EE3079-6947-4143-80EA-43F44C2D83B1}" type="presOf" srcId="{F3698A4C-5709-4526-9507-C84A5F1FB71E}" destId="{8C9B0492-D3C5-4296-8F43-08A692CE9398}" srcOrd="0" destOrd="0" presId="urn:microsoft.com/office/officeart/2009/layout/CircleArrowProcess"/>
    <dgm:cxn modelId="{B1782D4A-86E6-41F3-9004-A38A9F26AE7C}" srcId="{F3B86AD1-8802-47FD-801A-0BA7D3E84B32}" destId="{CDB02886-B2A1-4DFF-9F09-98D8C86DEB84}" srcOrd="1" destOrd="0" parTransId="{B1B5C75F-9C06-449B-B916-E92793CF7DAD}" sibTransId="{E85FE297-4A94-4534-AC61-E889996FE524}"/>
    <dgm:cxn modelId="{D5C0D3DA-B0BF-4AED-857F-F8496A8CC241}" srcId="{F3B86AD1-8802-47FD-801A-0BA7D3E84B32}" destId="{AB2D9FEC-B21B-49FA-AEE0-A012C38A73FB}" srcOrd="0" destOrd="0" parTransId="{74D72A93-CE35-4111-93D8-7FE72A2DB32A}" sibTransId="{8A83FD38-2838-4C3F-9422-762BE15765C1}"/>
    <dgm:cxn modelId="{34FD0960-8EC4-4DD6-A767-D5CACED1AC12}" type="presOf" srcId="{024D1399-41B2-4772-918A-FF08609A947F}" destId="{63775684-A8B4-41C2-9CC5-A78CB34ACA4A}" srcOrd="0" destOrd="1" presId="urn:microsoft.com/office/officeart/2009/layout/CircleArrowProcess"/>
    <dgm:cxn modelId="{97FBCF93-0C44-4F03-B4B0-4E54057369D6}" type="presParOf" srcId="{1E898490-51C0-4C15-BCFA-BEE500F72404}" destId="{1B330E4E-E25F-4762-9350-9492D4EEC76E}" srcOrd="0" destOrd="0" presId="urn:microsoft.com/office/officeart/2009/layout/CircleArrowProcess"/>
    <dgm:cxn modelId="{BDA16C56-95B4-4684-9EF5-B3BAFD58EBF7}" type="presParOf" srcId="{1B330E4E-E25F-4762-9350-9492D4EEC76E}" destId="{7CEEEE0D-4B46-4FEB-8431-350E860967BE}" srcOrd="0" destOrd="0" presId="urn:microsoft.com/office/officeart/2009/layout/CircleArrowProcess"/>
    <dgm:cxn modelId="{9D5DCD21-2C8C-47F2-8009-CE8FFB850244}" type="presParOf" srcId="{1E898490-51C0-4C15-BCFA-BEE500F72404}" destId="{6CCCE91B-368F-4BBB-8E50-B9725A3C703F}" srcOrd="1" destOrd="0" presId="urn:microsoft.com/office/officeart/2009/layout/CircleArrowProcess"/>
    <dgm:cxn modelId="{A724D0A3-2736-42FE-AA75-47F984CB423B}" type="presParOf" srcId="{1E898490-51C0-4C15-BCFA-BEE500F72404}" destId="{8C9B0492-D3C5-4296-8F43-08A692CE9398}" srcOrd="2" destOrd="0" presId="urn:microsoft.com/office/officeart/2009/layout/CircleArrowProcess"/>
    <dgm:cxn modelId="{6CEFE9EA-87AF-410C-A4A2-A1153E80A191}" type="presParOf" srcId="{1E898490-51C0-4C15-BCFA-BEE500F72404}" destId="{4B67459A-C15A-45A6-9525-CC456D1F1F60}" srcOrd="3" destOrd="0" presId="urn:microsoft.com/office/officeart/2009/layout/CircleArrowProcess"/>
    <dgm:cxn modelId="{9FC51EE2-BC03-4AA8-A3B4-C9EF05940EF8}" type="presParOf" srcId="{4B67459A-C15A-45A6-9525-CC456D1F1F60}" destId="{30CC0DC6-AE8C-4DE2-ADB4-550921DF62BF}" srcOrd="0" destOrd="0" presId="urn:microsoft.com/office/officeart/2009/layout/CircleArrowProcess"/>
    <dgm:cxn modelId="{B60FAE92-DD50-4CF7-9790-0B11C254EB85}" type="presParOf" srcId="{1E898490-51C0-4C15-BCFA-BEE500F72404}" destId="{AC6E04E3-AA8C-4D09-930D-1B513D77FB18}" srcOrd="4" destOrd="0" presId="urn:microsoft.com/office/officeart/2009/layout/CircleArrowProcess"/>
    <dgm:cxn modelId="{0FE37FC4-7A97-4B2A-A071-061C2204DFC2}" type="presParOf" srcId="{1E898490-51C0-4C15-BCFA-BEE500F72404}" destId="{053868FD-F865-42D7-A49C-422D5CA5E17B}" srcOrd="5" destOrd="0" presId="urn:microsoft.com/office/officeart/2009/layout/CircleArrowProcess"/>
    <dgm:cxn modelId="{9CABDB6A-235A-4783-BC24-5484B691722E}" type="presParOf" srcId="{1E898490-51C0-4C15-BCFA-BEE500F72404}" destId="{3045B57A-DEDB-4168-80FF-8482AD075108}" srcOrd="6" destOrd="0" presId="urn:microsoft.com/office/officeart/2009/layout/CircleArrowProcess"/>
    <dgm:cxn modelId="{23050DB8-3E11-4504-BA5E-67B36F9659BE}" type="presParOf" srcId="{3045B57A-DEDB-4168-80FF-8482AD075108}" destId="{9FBA6A95-C20C-4B41-A00E-B59DE4E65A5D}" srcOrd="0" destOrd="0" presId="urn:microsoft.com/office/officeart/2009/layout/CircleArrowProcess"/>
    <dgm:cxn modelId="{94FEBC7B-C83F-461F-9DA7-0E19CCD6A71A}" type="presParOf" srcId="{1E898490-51C0-4C15-BCFA-BEE500F72404}" destId="{A63616B9-2A87-4263-AE75-D00C0BCD1DAF}" srcOrd="7" destOrd="0" presId="urn:microsoft.com/office/officeart/2009/layout/CircleArrowProcess"/>
    <dgm:cxn modelId="{540A68AF-AD02-4BA1-A3EF-FE4978D84B78}" type="presParOf" srcId="{1E898490-51C0-4C15-BCFA-BEE500F72404}" destId="{9D57B26E-503D-4409-A504-F022227AB97E}" srcOrd="8" destOrd="0" presId="urn:microsoft.com/office/officeart/2009/layout/CircleArrowProcess"/>
    <dgm:cxn modelId="{1927CE07-058C-4CB0-B93F-FFD7B8C9636C}" type="presParOf" srcId="{1E898490-51C0-4C15-BCFA-BEE500F72404}" destId="{DA2B1B4D-4C55-4DAB-B490-57E0BAD76A1C}" srcOrd="9" destOrd="0" presId="urn:microsoft.com/office/officeart/2009/layout/CircleArrowProcess"/>
    <dgm:cxn modelId="{FF429AFD-95CE-4CE1-9E18-257CA3495ECD}" type="presParOf" srcId="{DA2B1B4D-4C55-4DAB-B490-57E0BAD76A1C}" destId="{9A938344-AC6A-49E2-A13A-DB745D665A0E}" srcOrd="0" destOrd="0" presId="urn:microsoft.com/office/officeart/2009/layout/CircleArrowProcess"/>
    <dgm:cxn modelId="{ED8B9E62-44CE-47AF-918D-F2433DD1B2BB}" type="presParOf" srcId="{1E898490-51C0-4C15-BCFA-BEE500F72404}" destId="{63775684-A8B4-41C2-9CC5-A78CB34ACA4A}" srcOrd="10" destOrd="0" presId="urn:microsoft.com/office/officeart/2009/layout/CircleArrowProcess"/>
    <dgm:cxn modelId="{8D79058A-4A9C-4DEE-9554-62CB98EF9084}" type="presParOf" srcId="{1E898490-51C0-4C15-BCFA-BEE500F72404}" destId="{4F7DF49F-5CDE-4924-8218-D83B09F3AF5F}" srcOrd="1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BF514E-6957-42DC-ADCE-A32E9A6862F5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D71C631-6290-4FE9-AFC7-056197F95B56}">
      <dgm:prSet phldrT="[Text]" custT="1"/>
      <dgm:spPr/>
      <dgm:t>
        <a:bodyPr vert="vert270"/>
        <a:lstStyle/>
        <a:p>
          <a:r>
            <a:rPr lang="tr-TR" sz="1100" b="1" dirty="0" smtClean="0"/>
            <a:t>6.157</a:t>
          </a:r>
          <a:endParaRPr lang="en-GB" sz="1100" b="1" dirty="0"/>
        </a:p>
        <a:p>
          <a:r>
            <a:rPr lang="tr-TR" sz="900" dirty="0"/>
            <a:t>Dil Eğitimleri</a:t>
          </a:r>
          <a:endParaRPr lang="en-GB" sz="900" dirty="0"/>
        </a:p>
      </dgm:t>
    </dgm:pt>
    <dgm:pt modelId="{19A8C6DA-E6A2-4A4A-903E-DB64001B11E0}" type="parTrans" cxnId="{29DD5758-9738-49C1-986F-272E9C2BBB5B}">
      <dgm:prSet/>
      <dgm:spPr/>
      <dgm:t>
        <a:bodyPr/>
        <a:lstStyle/>
        <a:p>
          <a:endParaRPr lang="en-GB"/>
        </a:p>
      </dgm:t>
    </dgm:pt>
    <dgm:pt modelId="{34C7211B-EAC3-4B18-8E73-E150335EA738}" type="sibTrans" cxnId="{29DD5758-9738-49C1-986F-272E9C2BBB5B}">
      <dgm:prSet/>
      <dgm:spPr/>
      <dgm:t>
        <a:bodyPr/>
        <a:lstStyle/>
        <a:p>
          <a:endParaRPr lang="en-GB"/>
        </a:p>
      </dgm:t>
    </dgm:pt>
    <dgm:pt modelId="{5D65710B-2DFD-49DB-A46B-51AB728AFFAD}">
      <dgm:prSet phldrT="[Text]" custT="1"/>
      <dgm:spPr/>
      <dgm:t>
        <a:bodyPr vert="vert270"/>
        <a:lstStyle/>
        <a:p>
          <a:r>
            <a:rPr lang="tr-TR" sz="1100" b="1" dirty="0" smtClean="0">
              <a:solidFill>
                <a:schemeClr val="bg1"/>
              </a:solidFill>
            </a:rPr>
            <a:t>10.956</a:t>
          </a:r>
          <a:endParaRPr lang="en-GB" sz="1100" b="1" dirty="0">
            <a:solidFill>
              <a:schemeClr val="bg1"/>
            </a:solidFill>
          </a:endParaRPr>
        </a:p>
        <a:p>
          <a:r>
            <a:rPr lang="tr-TR" sz="800" dirty="0">
              <a:solidFill>
                <a:schemeClr val="bg1"/>
              </a:solidFill>
            </a:rPr>
            <a:t>Teknik ve Mesleki Eğitimler</a:t>
          </a:r>
          <a:endParaRPr lang="en-GB" sz="800" dirty="0">
            <a:solidFill>
              <a:schemeClr val="bg1"/>
            </a:solidFill>
          </a:endParaRPr>
        </a:p>
      </dgm:t>
    </dgm:pt>
    <dgm:pt modelId="{7E5E44E1-C482-4A1E-9001-BBBD41EF049F}" type="parTrans" cxnId="{4FF4845D-BC0E-4508-91ED-B2D384333187}">
      <dgm:prSet/>
      <dgm:spPr/>
      <dgm:t>
        <a:bodyPr/>
        <a:lstStyle/>
        <a:p>
          <a:endParaRPr lang="en-GB"/>
        </a:p>
      </dgm:t>
    </dgm:pt>
    <dgm:pt modelId="{9DE8ECA9-6C70-45DB-8ACD-D9C663DCF2BA}" type="sibTrans" cxnId="{4FF4845D-BC0E-4508-91ED-B2D384333187}">
      <dgm:prSet/>
      <dgm:spPr/>
      <dgm:t>
        <a:bodyPr/>
        <a:lstStyle/>
        <a:p>
          <a:endParaRPr lang="en-GB"/>
        </a:p>
      </dgm:t>
    </dgm:pt>
    <dgm:pt modelId="{B52C4D07-4D62-407A-9CC5-E48F8B687F46}">
      <dgm:prSet phldrT="[Text]" custT="1"/>
      <dgm:spPr/>
      <dgm:t>
        <a:bodyPr vert="vert270"/>
        <a:lstStyle/>
        <a:p>
          <a:r>
            <a:rPr lang="tr-TR" sz="1100" b="1" dirty="0" smtClean="0"/>
            <a:t>8.273</a:t>
          </a:r>
          <a:endParaRPr lang="en-GB" sz="1100" b="1" dirty="0" smtClean="0"/>
        </a:p>
        <a:p>
          <a:r>
            <a:rPr lang="tr-TR" sz="900" dirty="0" smtClean="0"/>
            <a:t>Beceri Geliştirme Eğitimleri</a:t>
          </a:r>
          <a:endParaRPr lang="en-GB" sz="900" dirty="0"/>
        </a:p>
      </dgm:t>
    </dgm:pt>
    <dgm:pt modelId="{16338141-2242-45A5-91B1-CD784C7A9A21}" type="parTrans" cxnId="{3677780D-DDEB-40D5-BE36-A710AC0D69DD}">
      <dgm:prSet/>
      <dgm:spPr/>
      <dgm:t>
        <a:bodyPr/>
        <a:lstStyle/>
        <a:p>
          <a:endParaRPr lang="en-GB"/>
        </a:p>
      </dgm:t>
    </dgm:pt>
    <dgm:pt modelId="{042D9C8F-930A-40FA-A582-1EABF4ADD192}" type="sibTrans" cxnId="{3677780D-DDEB-40D5-BE36-A710AC0D69DD}">
      <dgm:prSet/>
      <dgm:spPr/>
      <dgm:t>
        <a:bodyPr/>
        <a:lstStyle/>
        <a:p>
          <a:endParaRPr lang="en-GB"/>
        </a:p>
      </dgm:t>
    </dgm:pt>
    <dgm:pt modelId="{D4A6BA46-8047-4603-8560-F1861AD8822A}">
      <dgm:prSet custT="1"/>
      <dgm:spPr/>
      <dgm:t>
        <a:bodyPr vert="vert270"/>
        <a:lstStyle/>
        <a:p>
          <a:r>
            <a:rPr lang="tr-TR" sz="1050" b="1" dirty="0" smtClean="0"/>
            <a:t>3.356</a:t>
          </a:r>
          <a:endParaRPr lang="tr-TR" sz="800" b="1" dirty="0"/>
        </a:p>
        <a:p>
          <a:r>
            <a:rPr lang="tr-TR" sz="900" dirty="0"/>
            <a:t>Girişimcilik Eğitimleri</a:t>
          </a:r>
          <a:endParaRPr lang="en-GB" sz="900" dirty="0"/>
        </a:p>
      </dgm:t>
    </dgm:pt>
    <dgm:pt modelId="{2D84124B-0E23-45E1-9DFF-62C89093E1E2}" type="parTrans" cxnId="{AC130A53-7622-4F47-8099-091229A402C8}">
      <dgm:prSet/>
      <dgm:spPr/>
      <dgm:t>
        <a:bodyPr/>
        <a:lstStyle/>
        <a:p>
          <a:endParaRPr lang="en-GB"/>
        </a:p>
      </dgm:t>
    </dgm:pt>
    <dgm:pt modelId="{58AA0F79-A407-4417-AAA3-CC6F68BF3DD9}" type="sibTrans" cxnId="{AC130A53-7622-4F47-8099-091229A402C8}">
      <dgm:prSet/>
      <dgm:spPr/>
      <dgm:t>
        <a:bodyPr/>
        <a:lstStyle/>
        <a:p>
          <a:endParaRPr lang="en-GB"/>
        </a:p>
      </dgm:t>
    </dgm:pt>
    <dgm:pt modelId="{137407E8-345F-4F8C-9713-F118ED4F0DC0}">
      <dgm:prSet custT="1"/>
      <dgm:spPr/>
      <dgm:t>
        <a:bodyPr vert="vert270"/>
        <a:lstStyle/>
        <a:p>
          <a:r>
            <a:rPr lang="tr-TR" sz="1100" b="1" dirty="0" smtClean="0"/>
            <a:t>3.302</a:t>
          </a:r>
          <a:endParaRPr lang="tr-TR" sz="900" b="1" dirty="0"/>
        </a:p>
        <a:p>
          <a:r>
            <a:rPr lang="tr-TR" sz="900" dirty="0"/>
            <a:t>İstihdam Desteği</a:t>
          </a:r>
          <a:endParaRPr lang="en-GB" sz="900" dirty="0"/>
        </a:p>
      </dgm:t>
    </dgm:pt>
    <dgm:pt modelId="{3135DDF0-C060-4BF2-AD54-92F8D84A5471}" type="parTrans" cxnId="{CF6F2A3B-0C94-43DC-BDD9-B3505486E0A5}">
      <dgm:prSet/>
      <dgm:spPr/>
      <dgm:t>
        <a:bodyPr/>
        <a:lstStyle/>
        <a:p>
          <a:endParaRPr lang="en-GB"/>
        </a:p>
      </dgm:t>
    </dgm:pt>
    <dgm:pt modelId="{EF8E033F-2774-48BD-BD12-954AF09174FB}" type="sibTrans" cxnId="{CF6F2A3B-0C94-43DC-BDD9-B3505486E0A5}">
      <dgm:prSet/>
      <dgm:spPr/>
      <dgm:t>
        <a:bodyPr/>
        <a:lstStyle/>
        <a:p>
          <a:endParaRPr lang="en-GB"/>
        </a:p>
      </dgm:t>
    </dgm:pt>
    <dgm:pt modelId="{04C627FF-0FA3-4B87-B2C3-91D6046D0870}" type="pres">
      <dgm:prSet presAssocID="{00BF514E-6957-42DC-ADCE-A32E9A6862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7AA708E-6CF2-48B2-80EE-945DF3CAD240}" type="pres">
      <dgm:prSet presAssocID="{00BF514E-6957-42DC-ADCE-A32E9A6862F5}" presName="bkgdShp" presStyleLbl="alignAccFollowNode1" presStyleIdx="0" presStyleCnt="1" custLinFactNeighborX="613" custLinFactNeighborY="4253"/>
      <dgm:spPr/>
      <dgm:t>
        <a:bodyPr/>
        <a:lstStyle/>
        <a:p>
          <a:endParaRPr lang="en-GB"/>
        </a:p>
      </dgm:t>
    </dgm:pt>
    <dgm:pt modelId="{594877EA-9432-49AA-BB69-D86DB08621C6}" type="pres">
      <dgm:prSet presAssocID="{00BF514E-6957-42DC-ADCE-A32E9A6862F5}" presName="linComp" presStyleCnt="0"/>
      <dgm:spPr/>
    </dgm:pt>
    <dgm:pt modelId="{EC834DB5-D391-4B6D-880B-F20EDD1442AE}" type="pres">
      <dgm:prSet presAssocID="{137407E8-345F-4F8C-9713-F118ED4F0DC0}" presName="compNode" presStyleCnt="0"/>
      <dgm:spPr/>
    </dgm:pt>
    <dgm:pt modelId="{659BFB63-9D96-4CE1-8D88-D183B2380450}" type="pres">
      <dgm:prSet presAssocID="{137407E8-345F-4F8C-9713-F118ED4F0DC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DD7BEB-1023-458D-9C9A-07ADF86459C3}" type="pres">
      <dgm:prSet presAssocID="{137407E8-345F-4F8C-9713-F118ED4F0DC0}" presName="invisiNode" presStyleLbl="node1" presStyleIdx="0" presStyleCnt="5"/>
      <dgm:spPr/>
    </dgm:pt>
    <dgm:pt modelId="{291A728D-0A18-4780-A70C-E0DE41B200B8}" type="pres">
      <dgm:prSet presAssocID="{137407E8-345F-4F8C-9713-F118ED4F0DC0}" presName="imagNode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en-GB"/>
        </a:p>
      </dgm:t>
    </dgm:pt>
    <dgm:pt modelId="{783994D7-C771-4F63-A436-A9A47F311A8B}" type="pres">
      <dgm:prSet presAssocID="{EF8E033F-2774-48BD-BD12-954AF09174FB}" presName="sibTrans" presStyleLbl="sibTrans2D1" presStyleIdx="0" presStyleCnt="0"/>
      <dgm:spPr/>
      <dgm:t>
        <a:bodyPr/>
        <a:lstStyle/>
        <a:p>
          <a:endParaRPr lang="en-GB"/>
        </a:p>
      </dgm:t>
    </dgm:pt>
    <dgm:pt modelId="{40DF780F-BCCF-4D6E-8091-6324405491C7}" type="pres">
      <dgm:prSet presAssocID="{7D71C631-6290-4FE9-AFC7-056197F95B56}" presName="compNode" presStyleCnt="0"/>
      <dgm:spPr/>
    </dgm:pt>
    <dgm:pt modelId="{44B6779E-2E89-4523-A6CA-ED42BBF42632}" type="pres">
      <dgm:prSet presAssocID="{7D71C631-6290-4FE9-AFC7-056197F95B5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7F4E87-EFB0-4908-A3C7-821BD4F3EFCC}" type="pres">
      <dgm:prSet presAssocID="{7D71C631-6290-4FE9-AFC7-056197F95B56}" presName="invisiNode" presStyleLbl="node1" presStyleIdx="1" presStyleCnt="5"/>
      <dgm:spPr/>
    </dgm:pt>
    <dgm:pt modelId="{BAFEBABE-6857-48F3-97A1-1C02E05B4BA0}" type="pres">
      <dgm:prSet presAssocID="{7D71C631-6290-4FE9-AFC7-056197F95B56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4E1B43D-06A7-4C1E-96B8-8B49C1F022B7}" type="pres">
      <dgm:prSet presAssocID="{34C7211B-EAC3-4B18-8E73-E150335EA738}" presName="sibTrans" presStyleLbl="sibTrans2D1" presStyleIdx="0" presStyleCnt="0"/>
      <dgm:spPr/>
      <dgm:t>
        <a:bodyPr/>
        <a:lstStyle/>
        <a:p>
          <a:endParaRPr lang="en-GB"/>
        </a:p>
      </dgm:t>
    </dgm:pt>
    <dgm:pt modelId="{BC6AD15E-C851-4361-863B-E11B83D1A191}" type="pres">
      <dgm:prSet presAssocID="{5D65710B-2DFD-49DB-A46B-51AB728AFFAD}" presName="compNode" presStyleCnt="0"/>
      <dgm:spPr/>
    </dgm:pt>
    <dgm:pt modelId="{C1569030-04F6-4E66-8DD2-1B7476BEB953}" type="pres">
      <dgm:prSet presAssocID="{5D65710B-2DFD-49DB-A46B-51AB728AFFAD}" presName="node" presStyleLbl="node1" presStyleIdx="2" presStyleCnt="5" custScaleX="10582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231658-9047-409C-A770-F2D4385F141B}" type="pres">
      <dgm:prSet presAssocID="{5D65710B-2DFD-49DB-A46B-51AB728AFFAD}" presName="invisiNode" presStyleLbl="node1" presStyleIdx="2" presStyleCnt="5"/>
      <dgm:spPr/>
    </dgm:pt>
    <dgm:pt modelId="{CACDC5F6-EDB2-47C7-BB9C-2FB7B34A6D0C}" type="pres">
      <dgm:prSet presAssocID="{5D65710B-2DFD-49DB-A46B-51AB728AFFAD}" presName="imagNode" presStyleLbl="fgImgPlace1" presStyleIdx="2" presStyleCnt="5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7234" r="17234"/>
          </a:stretch>
        </a:blipFill>
      </dgm:spPr>
      <dgm:t>
        <a:bodyPr/>
        <a:lstStyle/>
        <a:p>
          <a:endParaRPr lang="en-GB"/>
        </a:p>
      </dgm:t>
    </dgm:pt>
    <dgm:pt modelId="{70FF6F05-F6AC-4CBA-9304-BC5EFF762906}" type="pres">
      <dgm:prSet presAssocID="{9DE8ECA9-6C70-45DB-8ACD-D9C663DCF2BA}" presName="sibTrans" presStyleLbl="sibTrans2D1" presStyleIdx="0" presStyleCnt="0"/>
      <dgm:spPr/>
      <dgm:t>
        <a:bodyPr/>
        <a:lstStyle/>
        <a:p>
          <a:endParaRPr lang="en-GB"/>
        </a:p>
      </dgm:t>
    </dgm:pt>
    <dgm:pt modelId="{29B47A77-F067-4B41-BB43-ACC6C8C5D46F}" type="pres">
      <dgm:prSet presAssocID="{B52C4D07-4D62-407A-9CC5-E48F8B687F46}" presName="compNode" presStyleCnt="0"/>
      <dgm:spPr/>
    </dgm:pt>
    <dgm:pt modelId="{F6E5A5C4-1136-4F7B-AA84-3419A9F7BD8E}" type="pres">
      <dgm:prSet presAssocID="{B52C4D07-4D62-407A-9CC5-E48F8B687F4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FA4FE2-86B4-46A1-8599-42A41B32F83C}" type="pres">
      <dgm:prSet presAssocID="{B52C4D07-4D62-407A-9CC5-E48F8B687F46}" presName="invisiNode" presStyleLbl="node1" presStyleIdx="3" presStyleCnt="5"/>
      <dgm:spPr/>
    </dgm:pt>
    <dgm:pt modelId="{1F7A9193-2445-466D-90C7-944DC90CEFF6}" type="pres">
      <dgm:prSet presAssocID="{B52C4D07-4D62-407A-9CC5-E48F8B687F46}" presName="imagNode" presStyleLbl="fgImgPlace1" presStyleIdx="3" presStyleCnt="5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7234" r="17234"/>
          </a:stretch>
        </a:blipFill>
      </dgm:spPr>
      <dgm:t>
        <a:bodyPr/>
        <a:lstStyle/>
        <a:p>
          <a:endParaRPr lang="en-GB"/>
        </a:p>
      </dgm:t>
    </dgm:pt>
    <dgm:pt modelId="{F4972FE2-CA9C-4386-B027-57A5A628FF28}" type="pres">
      <dgm:prSet presAssocID="{042D9C8F-930A-40FA-A582-1EABF4ADD192}" presName="sibTrans" presStyleLbl="sibTrans2D1" presStyleIdx="0" presStyleCnt="0"/>
      <dgm:spPr/>
      <dgm:t>
        <a:bodyPr/>
        <a:lstStyle/>
        <a:p>
          <a:endParaRPr lang="en-GB"/>
        </a:p>
      </dgm:t>
    </dgm:pt>
    <dgm:pt modelId="{DB313158-8B5C-4722-9164-3F3F5D036F2E}" type="pres">
      <dgm:prSet presAssocID="{D4A6BA46-8047-4603-8560-F1861AD8822A}" presName="compNode" presStyleCnt="0"/>
      <dgm:spPr/>
    </dgm:pt>
    <dgm:pt modelId="{B39E6660-07D7-4D3B-91CD-1B8A4232F9D5}" type="pres">
      <dgm:prSet presAssocID="{D4A6BA46-8047-4603-8560-F1861AD8822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DD5FB4-C669-4BE2-9751-2607030B7922}" type="pres">
      <dgm:prSet presAssocID="{D4A6BA46-8047-4603-8560-F1861AD8822A}" presName="invisiNode" presStyleLbl="node1" presStyleIdx="4" presStyleCnt="5"/>
      <dgm:spPr/>
    </dgm:pt>
    <dgm:pt modelId="{A7C6AA9B-A703-48AE-B15C-DB82237FB035}" type="pres">
      <dgm:prSet presAssocID="{D4A6BA46-8047-4603-8560-F1861AD8822A}" presName="imagNode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</dgm:ptLst>
  <dgm:cxnLst>
    <dgm:cxn modelId="{3677780D-DDEB-40D5-BE36-A710AC0D69DD}" srcId="{00BF514E-6957-42DC-ADCE-A32E9A6862F5}" destId="{B52C4D07-4D62-407A-9CC5-E48F8B687F46}" srcOrd="3" destOrd="0" parTransId="{16338141-2242-45A5-91B1-CD784C7A9A21}" sibTransId="{042D9C8F-930A-40FA-A582-1EABF4ADD192}"/>
    <dgm:cxn modelId="{CF6F2A3B-0C94-43DC-BDD9-B3505486E0A5}" srcId="{00BF514E-6957-42DC-ADCE-A32E9A6862F5}" destId="{137407E8-345F-4F8C-9713-F118ED4F0DC0}" srcOrd="0" destOrd="0" parTransId="{3135DDF0-C060-4BF2-AD54-92F8D84A5471}" sibTransId="{EF8E033F-2774-48BD-BD12-954AF09174FB}"/>
    <dgm:cxn modelId="{4FF4845D-BC0E-4508-91ED-B2D384333187}" srcId="{00BF514E-6957-42DC-ADCE-A32E9A6862F5}" destId="{5D65710B-2DFD-49DB-A46B-51AB728AFFAD}" srcOrd="2" destOrd="0" parTransId="{7E5E44E1-C482-4A1E-9001-BBBD41EF049F}" sibTransId="{9DE8ECA9-6C70-45DB-8ACD-D9C663DCF2BA}"/>
    <dgm:cxn modelId="{D9FFD1B0-7E8D-499D-BBF8-A63A95FA04DD}" type="presOf" srcId="{D4A6BA46-8047-4603-8560-F1861AD8822A}" destId="{B39E6660-07D7-4D3B-91CD-1B8A4232F9D5}" srcOrd="0" destOrd="0" presId="urn:microsoft.com/office/officeart/2005/8/layout/pList2"/>
    <dgm:cxn modelId="{DB5F535E-37C6-41C8-B860-3D9AD2376672}" type="presOf" srcId="{34C7211B-EAC3-4B18-8E73-E150335EA738}" destId="{64E1B43D-06A7-4C1E-96B8-8B49C1F022B7}" srcOrd="0" destOrd="0" presId="urn:microsoft.com/office/officeart/2005/8/layout/pList2"/>
    <dgm:cxn modelId="{AC130A53-7622-4F47-8099-091229A402C8}" srcId="{00BF514E-6957-42DC-ADCE-A32E9A6862F5}" destId="{D4A6BA46-8047-4603-8560-F1861AD8822A}" srcOrd="4" destOrd="0" parTransId="{2D84124B-0E23-45E1-9DFF-62C89093E1E2}" sibTransId="{58AA0F79-A407-4417-AAA3-CC6F68BF3DD9}"/>
    <dgm:cxn modelId="{977AF413-C567-4372-A1C7-005D0F6A2FCC}" type="presOf" srcId="{B52C4D07-4D62-407A-9CC5-E48F8B687F46}" destId="{F6E5A5C4-1136-4F7B-AA84-3419A9F7BD8E}" srcOrd="0" destOrd="0" presId="urn:microsoft.com/office/officeart/2005/8/layout/pList2"/>
    <dgm:cxn modelId="{3D354E14-A966-4957-B5E1-CB7650D49805}" type="presOf" srcId="{EF8E033F-2774-48BD-BD12-954AF09174FB}" destId="{783994D7-C771-4F63-A436-A9A47F311A8B}" srcOrd="0" destOrd="0" presId="urn:microsoft.com/office/officeart/2005/8/layout/pList2"/>
    <dgm:cxn modelId="{D7696FF0-0FC5-475B-9FA0-07EE04BEE62B}" type="presOf" srcId="{7D71C631-6290-4FE9-AFC7-056197F95B56}" destId="{44B6779E-2E89-4523-A6CA-ED42BBF42632}" srcOrd="0" destOrd="0" presId="urn:microsoft.com/office/officeart/2005/8/layout/pList2"/>
    <dgm:cxn modelId="{7D748A53-5E5F-4D7E-8D94-3463821D7D75}" type="presOf" srcId="{9DE8ECA9-6C70-45DB-8ACD-D9C663DCF2BA}" destId="{70FF6F05-F6AC-4CBA-9304-BC5EFF762906}" srcOrd="0" destOrd="0" presId="urn:microsoft.com/office/officeart/2005/8/layout/pList2"/>
    <dgm:cxn modelId="{29DD5758-9738-49C1-986F-272E9C2BBB5B}" srcId="{00BF514E-6957-42DC-ADCE-A32E9A6862F5}" destId="{7D71C631-6290-4FE9-AFC7-056197F95B56}" srcOrd="1" destOrd="0" parTransId="{19A8C6DA-E6A2-4A4A-903E-DB64001B11E0}" sibTransId="{34C7211B-EAC3-4B18-8E73-E150335EA738}"/>
    <dgm:cxn modelId="{69623C26-F471-4392-9DCA-5ACCDCA566BB}" type="presOf" srcId="{042D9C8F-930A-40FA-A582-1EABF4ADD192}" destId="{F4972FE2-CA9C-4386-B027-57A5A628FF28}" srcOrd="0" destOrd="0" presId="urn:microsoft.com/office/officeart/2005/8/layout/pList2"/>
    <dgm:cxn modelId="{EDFC8357-35CE-42C3-9635-EAAC9C65F94E}" type="presOf" srcId="{00BF514E-6957-42DC-ADCE-A32E9A6862F5}" destId="{04C627FF-0FA3-4B87-B2C3-91D6046D0870}" srcOrd="0" destOrd="0" presId="urn:microsoft.com/office/officeart/2005/8/layout/pList2"/>
    <dgm:cxn modelId="{32FF33EC-0712-4C99-9B6E-684419FA9D6B}" type="presOf" srcId="{137407E8-345F-4F8C-9713-F118ED4F0DC0}" destId="{659BFB63-9D96-4CE1-8D88-D183B2380450}" srcOrd="0" destOrd="0" presId="urn:microsoft.com/office/officeart/2005/8/layout/pList2"/>
    <dgm:cxn modelId="{5D0D2BA4-CF39-49B0-A23A-9F65D7634B1B}" type="presOf" srcId="{5D65710B-2DFD-49DB-A46B-51AB728AFFAD}" destId="{C1569030-04F6-4E66-8DD2-1B7476BEB953}" srcOrd="0" destOrd="0" presId="urn:microsoft.com/office/officeart/2005/8/layout/pList2"/>
    <dgm:cxn modelId="{558DCEAF-6977-4C1D-B9F7-38309B51C6B2}" type="presParOf" srcId="{04C627FF-0FA3-4B87-B2C3-91D6046D0870}" destId="{57AA708E-6CF2-48B2-80EE-945DF3CAD240}" srcOrd="0" destOrd="0" presId="urn:microsoft.com/office/officeart/2005/8/layout/pList2"/>
    <dgm:cxn modelId="{E3FA2463-A385-4B99-AE6D-E5ABA9493C71}" type="presParOf" srcId="{04C627FF-0FA3-4B87-B2C3-91D6046D0870}" destId="{594877EA-9432-49AA-BB69-D86DB08621C6}" srcOrd="1" destOrd="0" presId="urn:microsoft.com/office/officeart/2005/8/layout/pList2"/>
    <dgm:cxn modelId="{B084A7F3-9F01-4884-9A1B-905E65ACE053}" type="presParOf" srcId="{594877EA-9432-49AA-BB69-D86DB08621C6}" destId="{EC834DB5-D391-4B6D-880B-F20EDD1442AE}" srcOrd="0" destOrd="0" presId="urn:microsoft.com/office/officeart/2005/8/layout/pList2"/>
    <dgm:cxn modelId="{FAC70B6B-05DB-411D-A740-D3349F513F69}" type="presParOf" srcId="{EC834DB5-D391-4B6D-880B-F20EDD1442AE}" destId="{659BFB63-9D96-4CE1-8D88-D183B2380450}" srcOrd="0" destOrd="0" presId="urn:microsoft.com/office/officeart/2005/8/layout/pList2"/>
    <dgm:cxn modelId="{3AD935A1-67D3-41C2-96C8-CBE0D2D0731D}" type="presParOf" srcId="{EC834DB5-D391-4B6D-880B-F20EDD1442AE}" destId="{28DD7BEB-1023-458D-9C9A-07ADF86459C3}" srcOrd="1" destOrd="0" presId="urn:microsoft.com/office/officeart/2005/8/layout/pList2"/>
    <dgm:cxn modelId="{2EE52B2D-4661-43B0-A365-237031EC43B9}" type="presParOf" srcId="{EC834DB5-D391-4B6D-880B-F20EDD1442AE}" destId="{291A728D-0A18-4780-A70C-E0DE41B200B8}" srcOrd="2" destOrd="0" presId="urn:microsoft.com/office/officeart/2005/8/layout/pList2"/>
    <dgm:cxn modelId="{FA3439CE-B865-4EE5-9C7A-07F39B08561D}" type="presParOf" srcId="{594877EA-9432-49AA-BB69-D86DB08621C6}" destId="{783994D7-C771-4F63-A436-A9A47F311A8B}" srcOrd="1" destOrd="0" presId="urn:microsoft.com/office/officeart/2005/8/layout/pList2"/>
    <dgm:cxn modelId="{1687E28F-2398-4DC7-B0D6-240908BF923A}" type="presParOf" srcId="{594877EA-9432-49AA-BB69-D86DB08621C6}" destId="{40DF780F-BCCF-4D6E-8091-6324405491C7}" srcOrd="2" destOrd="0" presId="urn:microsoft.com/office/officeart/2005/8/layout/pList2"/>
    <dgm:cxn modelId="{9250E8CE-9226-4FA4-AB58-AD060B28ACC7}" type="presParOf" srcId="{40DF780F-BCCF-4D6E-8091-6324405491C7}" destId="{44B6779E-2E89-4523-A6CA-ED42BBF42632}" srcOrd="0" destOrd="0" presId="urn:microsoft.com/office/officeart/2005/8/layout/pList2"/>
    <dgm:cxn modelId="{C958BBB0-1E72-4265-B5A5-06F42D493C76}" type="presParOf" srcId="{40DF780F-BCCF-4D6E-8091-6324405491C7}" destId="{527F4E87-EFB0-4908-A3C7-821BD4F3EFCC}" srcOrd="1" destOrd="0" presId="urn:microsoft.com/office/officeart/2005/8/layout/pList2"/>
    <dgm:cxn modelId="{B6E41443-11A5-42C2-A45F-B5B743B9BD8A}" type="presParOf" srcId="{40DF780F-BCCF-4D6E-8091-6324405491C7}" destId="{BAFEBABE-6857-48F3-97A1-1C02E05B4BA0}" srcOrd="2" destOrd="0" presId="urn:microsoft.com/office/officeart/2005/8/layout/pList2"/>
    <dgm:cxn modelId="{21E97800-58EA-4CB9-8F6B-B77A5E8D95E8}" type="presParOf" srcId="{594877EA-9432-49AA-BB69-D86DB08621C6}" destId="{64E1B43D-06A7-4C1E-96B8-8B49C1F022B7}" srcOrd="3" destOrd="0" presId="urn:microsoft.com/office/officeart/2005/8/layout/pList2"/>
    <dgm:cxn modelId="{3FE004EC-9880-4B01-AB6C-864FBDFF9FB6}" type="presParOf" srcId="{594877EA-9432-49AA-BB69-D86DB08621C6}" destId="{BC6AD15E-C851-4361-863B-E11B83D1A191}" srcOrd="4" destOrd="0" presId="urn:microsoft.com/office/officeart/2005/8/layout/pList2"/>
    <dgm:cxn modelId="{4C182780-EC31-48A8-981C-57A29F716E4A}" type="presParOf" srcId="{BC6AD15E-C851-4361-863B-E11B83D1A191}" destId="{C1569030-04F6-4E66-8DD2-1B7476BEB953}" srcOrd="0" destOrd="0" presId="urn:microsoft.com/office/officeart/2005/8/layout/pList2"/>
    <dgm:cxn modelId="{58BA730A-5518-4D3C-BB91-97FA515DF752}" type="presParOf" srcId="{BC6AD15E-C851-4361-863B-E11B83D1A191}" destId="{E1231658-9047-409C-A770-F2D4385F141B}" srcOrd="1" destOrd="0" presId="urn:microsoft.com/office/officeart/2005/8/layout/pList2"/>
    <dgm:cxn modelId="{D320F56C-6E7A-404D-B098-591A84D01498}" type="presParOf" srcId="{BC6AD15E-C851-4361-863B-E11B83D1A191}" destId="{CACDC5F6-EDB2-47C7-BB9C-2FB7B34A6D0C}" srcOrd="2" destOrd="0" presId="urn:microsoft.com/office/officeart/2005/8/layout/pList2"/>
    <dgm:cxn modelId="{421816F1-1A4D-4EDC-82A5-9F7EB10B9BDF}" type="presParOf" srcId="{594877EA-9432-49AA-BB69-D86DB08621C6}" destId="{70FF6F05-F6AC-4CBA-9304-BC5EFF762906}" srcOrd="5" destOrd="0" presId="urn:microsoft.com/office/officeart/2005/8/layout/pList2"/>
    <dgm:cxn modelId="{621179E8-8EF9-4198-84DC-D2396709A0DB}" type="presParOf" srcId="{594877EA-9432-49AA-BB69-D86DB08621C6}" destId="{29B47A77-F067-4B41-BB43-ACC6C8C5D46F}" srcOrd="6" destOrd="0" presId="urn:microsoft.com/office/officeart/2005/8/layout/pList2"/>
    <dgm:cxn modelId="{8F3AF648-9C08-4EE9-97E8-D8B8AF372EFB}" type="presParOf" srcId="{29B47A77-F067-4B41-BB43-ACC6C8C5D46F}" destId="{F6E5A5C4-1136-4F7B-AA84-3419A9F7BD8E}" srcOrd="0" destOrd="0" presId="urn:microsoft.com/office/officeart/2005/8/layout/pList2"/>
    <dgm:cxn modelId="{7DD8045E-A4A0-42D2-8336-68B13FA5F30E}" type="presParOf" srcId="{29B47A77-F067-4B41-BB43-ACC6C8C5D46F}" destId="{EEFA4FE2-86B4-46A1-8599-42A41B32F83C}" srcOrd="1" destOrd="0" presId="urn:microsoft.com/office/officeart/2005/8/layout/pList2"/>
    <dgm:cxn modelId="{D93E8B3C-8DF2-441B-8646-39343FE5AAF6}" type="presParOf" srcId="{29B47A77-F067-4B41-BB43-ACC6C8C5D46F}" destId="{1F7A9193-2445-466D-90C7-944DC90CEFF6}" srcOrd="2" destOrd="0" presId="urn:microsoft.com/office/officeart/2005/8/layout/pList2"/>
    <dgm:cxn modelId="{45FB07F0-D954-4994-916C-48F2A9895425}" type="presParOf" srcId="{594877EA-9432-49AA-BB69-D86DB08621C6}" destId="{F4972FE2-CA9C-4386-B027-57A5A628FF28}" srcOrd="7" destOrd="0" presId="urn:microsoft.com/office/officeart/2005/8/layout/pList2"/>
    <dgm:cxn modelId="{47DC5964-8800-4DC1-BA18-3C9DFBF0162B}" type="presParOf" srcId="{594877EA-9432-49AA-BB69-D86DB08621C6}" destId="{DB313158-8B5C-4722-9164-3F3F5D036F2E}" srcOrd="8" destOrd="0" presId="urn:microsoft.com/office/officeart/2005/8/layout/pList2"/>
    <dgm:cxn modelId="{FB01AE94-19F5-44F3-B452-C5EAD59341F3}" type="presParOf" srcId="{DB313158-8B5C-4722-9164-3F3F5D036F2E}" destId="{B39E6660-07D7-4D3B-91CD-1B8A4232F9D5}" srcOrd="0" destOrd="0" presId="urn:microsoft.com/office/officeart/2005/8/layout/pList2"/>
    <dgm:cxn modelId="{22B7CEB6-93ED-4220-A574-BB4E0582BA00}" type="presParOf" srcId="{DB313158-8B5C-4722-9164-3F3F5D036F2E}" destId="{0EDD5FB4-C669-4BE2-9751-2607030B7922}" srcOrd="1" destOrd="0" presId="urn:microsoft.com/office/officeart/2005/8/layout/pList2"/>
    <dgm:cxn modelId="{EC59D670-5355-4ABB-B747-ED449B53293E}" type="presParOf" srcId="{DB313158-8B5C-4722-9164-3F3F5D036F2E}" destId="{A7C6AA9B-A703-48AE-B15C-DB82237FB03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938C9-A627-4BE0-AAE2-A598865A530B}">
      <dsp:nvSpPr>
        <dsp:cNvPr id="0" name=""/>
        <dsp:cNvSpPr/>
      </dsp:nvSpPr>
      <dsp:spPr>
        <a:xfrm>
          <a:off x="1753146" y="0"/>
          <a:ext cx="1334443" cy="13344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UNHCR</a:t>
          </a:r>
          <a:endParaRPr lang="en-GB" sz="1900" kern="1200" dirty="0"/>
        </a:p>
      </dsp:txBody>
      <dsp:txXfrm>
        <a:off x="1948571" y="195425"/>
        <a:ext cx="943593" cy="943593"/>
      </dsp:txXfrm>
    </dsp:sp>
    <dsp:sp modelId="{79967F66-BC9C-4FDD-BF96-308FE14C1440}">
      <dsp:nvSpPr>
        <dsp:cNvPr id="0" name=""/>
        <dsp:cNvSpPr/>
      </dsp:nvSpPr>
      <dsp:spPr>
        <a:xfrm rot="2578761">
          <a:off x="2968280" y="1116920"/>
          <a:ext cx="352677" cy="4503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>
        <a:off x="2982479" y="1170930"/>
        <a:ext cx="246874" cy="270224"/>
      </dsp:txXfrm>
    </dsp:sp>
    <dsp:sp modelId="{1D0BB3BC-538E-4163-B851-7A147D2368E5}">
      <dsp:nvSpPr>
        <dsp:cNvPr id="0" name=""/>
        <dsp:cNvSpPr/>
      </dsp:nvSpPr>
      <dsp:spPr>
        <a:xfrm>
          <a:off x="3216252" y="1363382"/>
          <a:ext cx="1334443" cy="13344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Özel Sektör</a:t>
          </a:r>
          <a:endParaRPr lang="en-GB" sz="1900" kern="1200" dirty="0"/>
        </a:p>
      </dsp:txBody>
      <dsp:txXfrm>
        <a:off x="3411677" y="1558807"/>
        <a:ext cx="943593" cy="943593"/>
      </dsp:txXfrm>
    </dsp:sp>
    <dsp:sp modelId="{21A3066B-196C-4E66-95CA-3D76233DF232}">
      <dsp:nvSpPr>
        <dsp:cNvPr id="0" name=""/>
        <dsp:cNvSpPr/>
      </dsp:nvSpPr>
      <dsp:spPr>
        <a:xfrm rot="8395249">
          <a:off x="3040743" y="2398084"/>
          <a:ext cx="276792" cy="4503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 rot="10800000">
        <a:off x="3114030" y="2461427"/>
        <a:ext cx="193754" cy="270224"/>
      </dsp:txXfrm>
    </dsp:sp>
    <dsp:sp modelId="{6999724C-6398-4E03-8E0B-D5A2A77EC1CB}">
      <dsp:nvSpPr>
        <dsp:cNvPr id="0" name=""/>
        <dsp:cNvSpPr/>
      </dsp:nvSpPr>
      <dsp:spPr>
        <a:xfrm>
          <a:off x="1795594" y="2558805"/>
          <a:ext cx="1334443" cy="13344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Kamu</a:t>
          </a:r>
          <a:endParaRPr lang="en-GB" sz="1900" kern="1200" dirty="0"/>
        </a:p>
      </dsp:txBody>
      <dsp:txXfrm>
        <a:off x="1991019" y="2754230"/>
        <a:ext cx="943593" cy="943593"/>
      </dsp:txXfrm>
    </dsp:sp>
    <dsp:sp modelId="{F8B298BC-AEDC-4EB5-8B6E-F100616EF148}">
      <dsp:nvSpPr>
        <dsp:cNvPr id="0" name=""/>
        <dsp:cNvSpPr/>
      </dsp:nvSpPr>
      <dsp:spPr>
        <a:xfrm rot="13147042">
          <a:off x="1622807" y="2426077"/>
          <a:ext cx="266401" cy="4503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 rot="10800000">
        <a:off x="1693770" y="2541363"/>
        <a:ext cx="186481" cy="270224"/>
      </dsp:txXfrm>
    </dsp:sp>
    <dsp:sp modelId="{F0B36A82-C70F-4AA2-B926-982EC4E3652E}">
      <dsp:nvSpPr>
        <dsp:cNvPr id="0" name=""/>
        <dsp:cNvSpPr/>
      </dsp:nvSpPr>
      <dsp:spPr>
        <a:xfrm>
          <a:off x="370280" y="1399766"/>
          <a:ext cx="1334443" cy="13344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STKlar</a:t>
          </a:r>
          <a:endParaRPr lang="en-GB" sz="1900" kern="1200" dirty="0"/>
        </a:p>
      </dsp:txBody>
      <dsp:txXfrm>
        <a:off x="565705" y="1595191"/>
        <a:ext cx="943593" cy="943593"/>
      </dsp:txXfrm>
    </dsp:sp>
    <dsp:sp modelId="{AFA372DA-8747-4BDC-9B3B-CD78FBDC1AB7}">
      <dsp:nvSpPr>
        <dsp:cNvPr id="0" name=""/>
        <dsp:cNvSpPr/>
      </dsp:nvSpPr>
      <dsp:spPr>
        <a:xfrm rot="18879122">
          <a:off x="1554458" y="1148674"/>
          <a:ext cx="335602" cy="4503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>
        <a:off x="1569419" y="1274561"/>
        <a:ext cx="234921" cy="270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EEE0D-4B46-4FEB-8431-350E860967BE}">
      <dsp:nvSpPr>
        <dsp:cNvPr id="0" name=""/>
        <dsp:cNvSpPr/>
      </dsp:nvSpPr>
      <dsp:spPr>
        <a:xfrm>
          <a:off x="2275769" y="0"/>
          <a:ext cx="1667284" cy="166745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CE91B-368F-4BBB-8E50-B9725A3C703F}">
      <dsp:nvSpPr>
        <dsp:cNvPr id="0" name=""/>
        <dsp:cNvSpPr/>
      </dsp:nvSpPr>
      <dsp:spPr>
        <a:xfrm>
          <a:off x="3964854" y="535240"/>
          <a:ext cx="1952376" cy="712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A1, A2 B1 seviye Türkçe dil eğitimi</a:t>
          </a:r>
          <a:endParaRPr lang="en-GB" sz="1400" kern="1200" dirty="0"/>
        </a:p>
      </dsp:txBody>
      <dsp:txXfrm>
        <a:off x="3964854" y="535240"/>
        <a:ext cx="1952376" cy="712382"/>
      </dsp:txXfrm>
    </dsp:sp>
    <dsp:sp modelId="{8C9B0492-D3C5-4296-8F43-08A692CE9398}">
      <dsp:nvSpPr>
        <dsp:cNvPr id="0" name=""/>
        <dsp:cNvSpPr/>
      </dsp:nvSpPr>
      <dsp:spPr>
        <a:xfrm>
          <a:off x="2643919" y="603573"/>
          <a:ext cx="930439" cy="465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Dil Eğitim</a:t>
          </a:r>
          <a:r>
            <a:rPr lang="en-US" sz="1100" b="1" kern="1200" dirty="0" err="1" smtClean="0"/>
            <a:t>i</a:t>
          </a:r>
          <a:endParaRPr lang="en-GB" sz="1100" b="1" kern="1200" dirty="0"/>
        </a:p>
      </dsp:txBody>
      <dsp:txXfrm>
        <a:off x="2643919" y="603573"/>
        <a:ext cx="930439" cy="465171"/>
      </dsp:txXfrm>
    </dsp:sp>
    <dsp:sp modelId="{30CC0DC6-AE8C-4DE2-ADB4-550921DF62BF}">
      <dsp:nvSpPr>
        <dsp:cNvPr id="0" name=""/>
        <dsp:cNvSpPr/>
      </dsp:nvSpPr>
      <dsp:spPr>
        <a:xfrm>
          <a:off x="1812582" y="958200"/>
          <a:ext cx="1667284" cy="166745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E04E3-AA8C-4D09-930D-1B513D77FB18}">
      <dsp:nvSpPr>
        <dsp:cNvPr id="0" name=""/>
        <dsp:cNvSpPr/>
      </dsp:nvSpPr>
      <dsp:spPr>
        <a:xfrm>
          <a:off x="135134" y="1264904"/>
          <a:ext cx="2144061" cy="1164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Otomotiv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Tekstil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Mobilya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Tarım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İmalat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Hizmet sektörü</a:t>
          </a:r>
          <a:endParaRPr lang="en-GB" sz="1400" kern="1200" dirty="0"/>
        </a:p>
      </dsp:txBody>
      <dsp:txXfrm>
        <a:off x="135134" y="1264904"/>
        <a:ext cx="2144061" cy="1164710"/>
      </dsp:txXfrm>
    </dsp:sp>
    <dsp:sp modelId="{053868FD-F865-42D7-A49C-422D5CA5E17B}">
      <dsp:nvSpPr>
        <dsp:cNvPr id="0" name=""/>
        <dsp:cNvSpPr/>
      </dsp:nvSpPr>
      <dsp:spPr>
        <a:xfrm>
          <a:off x="2178856" y="1563542"/>
          <a:ext cx="930439" cy="465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Mesleki Eğitimler</a:t>
          </a:r>
          <a:endParaRPr lang="en-GB" sz="1100" b="1" kern="1200" dirty="0"/>
        </a:p>
      </dsp:txBody>
      <dsp:txXfrm>
        <a:off x="2178856" y="1563542"/>
        <a:ext cx="930439" cy="465171"/>
      </dsp:txXfrm>
    </dsp:sp>
    <dsp:sp modelId="{9FBA6A95-C20C-4B41-A00E-B59DE4E65A5D}">
      <dsp:nvSpPr>
        <dsp:cNvPr id="0" name=""/>
        <dsp:cNvSpPr/>
      </dsp:nvSpPr>
      <dsp:spPr>
        <a:xfrm>
          <a:off x="2275769" y="1919938"/>
          <a:ext cx="1667284" cy="166745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3616B9-2A87-4263-AE75-D00C0BCD1DAF}">
      <dsp:nvSpPr>
        <dsp:cNvPr id="0" name=""/>
        <dsp:cNvSpPr/>
      </dsp:nvSpPr>
      <dsp:spPr>
        <a:xfrm>
          <a:off x="3987104" y="2420356"/>
          <a:ext cx="1562708" cy="80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İşyeri sağlığı ve güvenliği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CV Hazırlama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İş kültürü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Mülakat teknikleri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</dsp:txBody>
      <dsp:txXfrm>
        <a:off x="3987104" y="2420356"/>
        <a:ext cx="1562708" cy="802401"/>
      </dsp:txXfrm>
    </dsp:sp>
    <dsp:sp modelId="{9D57B26E-503D-4409-A504-F022227AB97E}">
      <dsp:nvSpPr>
        <dsp:cNvPr id="0" name=""/>
        <dsp:cNvSpPr/>
      </dsp:nvSpPr>
      <dsp:spPr>
        <a:xfrm>
          <a:off x="2667069" y="2488791"/>
          <a:ext cx="930439" cy="465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Beceri Geliştirme  Eğitimleri </a:t>
          </a:r>
          <a:endParaRPr lang="en-GB" sz="1100" b="1" kern="1200" dirty="0"/>
        </a:p>
      </dsp:txBody>
      <dsp:txXfrm>
        <a:off x="2667069" y="2488791"/>
        <a:ext cx="930439" cy="465171"/>
      </dsp:txXfrm>
    </dsp:sp>
    <dsp:sp modelId="{9A938344-AC6A-49E2-A13A-DB745D665A0E}">
      <dsp:nvSpPr>
        <dsp:cNvPr id="0" name=""/>
        <dsp:cNvSpPr/>
      </dsp:nvSpPr>
      <dsp:spPr>
        <a:xfrm>
          <a:off x="1931460" y="2988683"/>
          <a:ext cx="1432407" cy="143309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775684-A8B4-41C2-9CC5-A78CB34ACA4A}">
      <dsp:nvSpPr>
        <dsp:cNvPr id="0" name=""/>
        <dsp:cNvSpPr/>
      </dsp:nvSpPr>
      <dsp:spPr>
        <a:xfrm>
          <a:off x="0" y="3576122"/>
          <a:ext cx="2271694" cy="845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Çalışma izni desteği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Bilgilendirme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İŞKUR kayıtları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İşveren ile buluşturma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</dsp:txBody>
      <dsp:txXfrm>
        <a:off x="0" y="3576122"/>
        <a:ext cx="2271694" cy="845659"/>
      </dsp:txXfrm>
    </dsp:sp>
    <dsp:sp modelId="{4F7DF49F-5CDE-4924-8218-D83B09F3AF5F}">
      <dsp:nvSpPr>
        <dsp:cNvPr id="0" name=""/>
        <dsp:cNvSpPr/>
      </dsp:nvSpPr>
      <dsp:spPr>
        <a:xfrm>
          <a:off x="2190431" y="3518201"/>
          <a:ext cx="930439" cy="465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İş Piyasasına Erişimde Destek</a:t>
          </a:r>
          <a:endParaRPr lang="en-GB" sz="1100" b="1" kern="1200" dirty="0"/>
        </a:p>
      </dsp:txBody>
      <dsp:txXfrm>
        <a:off x="2190431" y="3518201"/>
        <a:ext cx="930439" cy="4651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AA708E-6CF2-48B2-80EE-945DF3CAD240}">
      <dsp:nvSpPr>
        <dsp:cNvPr id="0" name=""/>
        <dsp:cNvSpPr/>
      </dsp:nvSpPr>
      <dsp:spPr>
        <a:xfrm>
          <a:off x="0" y="44869"/>
          <a:ext cx="3305280" cy="105501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A728D-0A18-4780-A70C-E0DE41B200B8}">
      <dsp:nvSpPr>
        <dsp:cNvPr id="0" name=""/>
        <dsp:cNvSpPr/>
      </dsp:nvSpPr>
      <dsp:spPr>
        <a:xfrm>
          <a:off x="100041" y="140668"/>
          <a:ext cx="568901" cy="77367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9BFB63-9D96-4CE1-8D88-D183B2380450}">
      <dsp:nvSpPr>
        <dsp:cNvPr id="0" name=""/>
        <dsp:cNvSpPr/>
      </dsp:nvSpPr>
      <dsp:spPr>
        <a:xfrm rot="10800000">
          <a:off x="100041" y="1055013"/>
          <a:ext cx="568901" cy="128946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3.302</a:t>
          </a:r>
          <a:endParaRPr lang="tr-TR" sz="900" b="1" kern="120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/>
            <a:t>İstihdam Desteği</a:t>
          </a:r>
          <a:endParaRPr lang="en-GB" sz="900" kern="1200" dirty="0"/>
        </a:p>
      </dsp:txBody>
      <dsp:txXfrm rot="10800000">
        <a:off x="117537" y="1055013"/>
        <a:ext cx="533909" cy="1271965"/>
      </dsp:txXfrm>
    </dsp:sp>
    <dsp:sp modelId="{BAFEBABE-6857-48F3-97A1-1C02E05B4BA0}">
      <dsp:nvSpPr>
        <dsp:cNvPr id="0" name=""/>
        <dsp:cNvSpPr/>
      </dsp:nvSpPr>
      <dsp:spPr>
        <a:xfrm>
          <a:off x="725833" y="140668"/>
          <a:ext cx="568901" cy="7736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B6779E-2E89-4523-A6CA-ED42BBF42632}">
      <dsp:nvSpPr>
        <dsp:cNvPr id="0" name=""/>
        <dsp:cNvSpPr/>
      </dsp:nvSpPr>
      <dsp:spPr>
        <a:xfrm rot="10800000">
          <a:off x="725833" y="1055013"/>
          <a:ext cx="568901" cy="128946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6.157</a:t>
          </a:r>
          <a:endParaRPr lang="en-GB" sz="1100" b="1" kern="120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/>
            <a:t>Dil Eğitimleri</a:t>
          </a:r>
          <a:endParaRPr lang="en-GB" sz="900" kern="1200" dirty="0"/>
        </a:p>
      </dsp:txBody>
      <dsp:txXfrm rot="10800000">
        <a:off x="743329" y="1055013"/>
        <a:ext cx="533909" cy="1271965"/>
      </dsp:txXfrm>
    </dsp:sp>
    <dsp:sp modelId="{CACDC5F6-EDB2-47C7-BB9C-2FB7B34A6D0C}">
      <dsp:nvSpPr>
        <dsp:cNvPr id="0" name=""/>
        <dsp:cNvSpPr/>
      </dsp:nvSpPr>
      <dsp:spPr>
        <a:xfrm>
          <a:off x="1368189" y="140668"/>
          <a:ext cx="568901" cy="773676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7234" r="17234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569030-04F6-4E66-8DD2-1B7476BEB953}">
      <dsp:nvSpPr>
        <dsp:cNvPr id="0" name=""/>
        <dsp:cNvSpPr/>
      </dsp:nvSpPr>
      <dsp:spPr>
        <a:xfrm rot="10800000">
          <a:off x="1351625" y="1055013"/>
          <a:ext cx="602029" cy="128946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>
              <a:solidFill>
                <a:schemeClr val="bg1"/>
              </a:solidFill>
            </a:rPr>
            <a:t>10.956</a:t>
          </a:r>
          <a:endParaRPr lang="en-GB" sz="1100" b="1" kern="1200" dirty="0">
            <a:solidFill>
              <a:schemeClr val="bg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>
              <a:solidFill>
                <a:schemeClr val="bg1"/>
              </a:solidFill>
            </a:rPr>
            <a:t>Teknik ve Mesleki Eğitimler</a:t>
          </a:r>
          <a:endParaRPr lang="en-GB" sz="800" kern="1200" dirty="0">
            <a:solidFill>
              <a:schemeClr val="bg1"/>
            </a:solidFill>
          </a:endParaRPr>
        </a:p>
      </dsp:txBody>
      <dsp:txXfrm rot="10800000">
        <a:off x="1370139" y="1055013"/>
        <a:ext cx="565001" cy="1270947"/>
      </dsp:txXfrm>
    </dsp:sp>
    <dsp:sp modelId="{1F7A9193-2445-466D-90C7-944DC90CEFF6}">
      <dsp:nvSpPr>
        <dsp:cNvPr id="0" name=""/>
        <dsp:cNvSpPr/>
      </dsp:nvSpPr>
      <dsp:spPr>
        <a:xfrm>
          <a:off x="2010544" y="140668"/>
          <a:ext cx="568901" cy="773676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7234" r="17234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5A5C4-1136-4F7B-AA84-3419A9F7BD8E}">
      <dsp:nvSpPr>
        <dsp:cNvPr id="0" name=""/>
        <dsp:cNvSpPr/>
      </dsp:nvSpPr>
      <dsp:spPr>
        <a:xfrm rot="10800000">
          <a:off x="2010544" y="1055013"/>
          <a:ext cx="568901" cy="128946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8.273</a:t>
          </a:r>
          <a:endParaRPr lang="en-GB" sz="1100" b="1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Beceri Geliştirme Eğitimleri</a:t>
          </a:r>
          <a:endParaRPr lang="en-GB" sz="900" kern="1200" dirty="0"/>
        </a:p>
      </dsp:txBody>
      <dsp:txXfrm rot="10800000">
        <a:off x="2028040" y="1055013"/>
        <a:ext cx="533909" cy="1271965"/>
      </dsp:txXfrm>
    </dsp:sp>
    <dsp:sp modelId="{A7C6AA9B-A703-48AE-B15C-DB82237FB035}">
      <dsp:nvSpPr>
        <dsp:cNvPr id="0" name=""/>
        <dsp:cNvSpPr/>
      </dsp:nvSpPr>
      <dsp:spPr>
        <a:xfrm>
          <a:off x="2636336" y="140668"/>
          <a:ext cx="568901" cy="77367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9E6660-07D7-4D3B-91CD-1B8A4232F9D5}">
      <dsp:nvSpPr>
        <dsp:cNvPr id="0" name=""/>
        <dsp:cNvSpPr/>
      </dsp:nvSpPr>
      <dsp:spPr>
        <a:xfrm rot="10800000">
          <a:off x="2636336" y="1055013"/>
          <a:ext cx="568901" cy="128946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78232" tIns="78232" rIns="78232" bIns="78232" numCol="1" spcCol="1270" anchor="t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3.356</a:t>
          </a:r>
          <a:endParaRPr lang="tr-TR" sz="80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/>
            <a:t>Girişimcilik Eğitimleri</a:t>
          </a:r>
          <a:endParaRPr lang="en-GB" sz="900" kern="1200" dirty="0"/>
        </a:p>
      </dsp:txBody>
      <dsp:txXfrm rot="10800000">
        <a:off x="2653832" y="1055013"/>
        <a:ext cx="533909" cy="1271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59AF2-B321-45D7-9DF5-9638531F86E9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277E1-5A81-4517-839F-6C71C89B0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354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9DA70-64B4-4310-8A3B-864E648A78A6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9BC92-425B-4974-8E95-86B24B150B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436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315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Close work municipalities</a:t>
            </a:r>
            <a:r>
              <a:rPr lang="en-US" baseline="0" dirty="0" smtClean="0"/>
              <a:t> – Community Support Projects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502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Close work municipalities</a:t>
            </a:r>
            <a:r>
              <a:rPr lang="en-US" baseline="0" dirty="0" smtClean="0"/>
              <a:t> – Community Support Projects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251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Close work municipalities</a:t>
            </a:r>
            <a:r>
              <a:rPr lang="en-US" baseline="0" dirty="0" smtClean="0"/>
              <a:t> – Community Support Projects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567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740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Close work municipalities</a:t>
            </a:r>
            <a:r>
              <a:rPr lang="en-US" baseline="0" dirty="0" smtClean="0"/>
              <a:t> – Community Support Projects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7075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655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tr-TR" altLang="tr-TR" smtClean="0">
                <a:ea typeface="ＭＳ Ｐゴシック" panose="020B0600070205080204" pitchFamily="34" charset="-128"/>
              </a:rPr>
              <a:t>Sözleşme’ye daha sonra imza atan 145 ülke BMMYK’nın korumanın sağlanması kon</a:t>
            </a:r>
            <a:r>
              <a:rPr lang="en-US" altLang="tr-TR" smtClean="0">
                <a:ea typeface="ＭＳ Ｐゴシック" panose="020B0600070205080204" pitchFamily="34" charset="-128"/>
              </a:rPr>
              <a:t>u</a:t>
            </a:r>
            <a:r>
              <a:rPr lang="tr-TR" altLang="tr-TR" smtClean="0">
                <a:ea typeface="ＭＳ Ｐゴシック" panose="020B0600070205080204" pitchFamily="34" charset="-128"/>
              </a:rPr>
              <a:t>sundaki rollerini kabul ederek bu kurumla işbirliği yapmayı taahhüt etmişlerdir.</a:t>
            </a:r>
          </a:p>
          <a:p>
            <a:pPr eaLnBrk="1" hangingPunct="1">
              <a:spcBef>
                <a:spcPct val="0"/>
              </a:spcBef>
            </a:pPr>
            <a:r>
              <a:rPr lang="en-US" altLang="tr-TR" smtClean="0">
                <a:ea typeface="ＭＳ Ｐゴシック" panose="020B0600070205080204" pitchFamily="34" charset="-128"/>
              </a:rPr>
              <a:t>İkinci Dünya Savaşı sonrası mülteci krizi</a:t>
            </a:r>
            <a:r>
              <a:rPr lang="tr-TR" altLang="tr-TR" smtClean="0">
                <a:ea typeface="ＭＳ Ｐゴシック" panose="020B0600070205080204" pitchFamily="34" charset="-128"/>
              </a:rPr>
              <a:t>.</a:t>
            </a:r>
            <a:endParaRPr lang="en-US" altLang="tr-TR" smtClean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tr-TR" altLang="tr-TR" smtClean="0">
              <a:ea typeface="ＭＳ Ｐゴシック" panose="020B0600070205080204" pitchFamily="34" charset="-128"/>
            </a:endParaRPr>
          </a:p>
          <a:p>
            <a:endParaRPr lang="en-GB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B5EC6AE-F37B-46A1-B6C3-C9F901EEF373}" type="slidenum">
              <a:rPr lang="en-GB" altLang="en-US" smtClean="0"/>
              <a:pPr/>
              <a:t>2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966293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5F9CC65-C22C-436D-878A-044D89ABA280}" type="slidenum">
              <a:rPr lang="en-GB" altLang="en-US" smtClean="0"/>
              <a:pPr/>
              <a:t>3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3348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3FF09-09F4-42B2-801A-65EF478B24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837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3FF09-09F4-42B2-801A-65EF478B246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821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261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Close work municipalities</a:t>
            </a:r>
            <a:r>
              <a:rPr lang="en-US" baseline="0" dirty="0" smtClean="0"/>
              <a:t> – Community Support Projects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972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Close work municipalities</a:t>
            </a:r>
            <a:r>
              <a:rPr lang="en-US" baseline="0" dirty="0" smtClean="0"/>
              <a:t> – Community Support Projects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771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Close work municipalities</a:t>
            </a:r>
            <a:r>
              <a:rPr lang="en-US" baseline="0" dirty="0" smtClean="0"/>
              <a:t> – Community Support Projects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9BC92-425B-4974-8E95-86B24B150BA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4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60" y="270039"/>
            <a:ext cx="6607547" cy="2277042"/>
          </a:xfrm>
        </p:spPr>
        <p:txBody>
          <a:bodyPr tIns="0" bIns="0" anchor="b" anchorCtr="0">
            <a:noAutofit/>
          </a:bodyPr>
          <a:lstStyle>
            <a:lvl1pPr algn="ctr">
              <a:defRPr sz="33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60" y="2659181"/>
            <a:ext cx="6607547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accent3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8"/>
            <a:ext cx="6858000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ight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7299"/>
            <a:ext cx="6857999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1500" baseline="0"/>
            </a:lvl1pPr>
          </a:lstStyle>
          <a:p>
            <a:r>
              <a:rPr lang="en-US" dirty="0" smtClean="0"/>
              <a:t>Drag picture to placeholder </a:t>
            </a:r>
            <a:br>
              <a:rPr lang="en-US" dirty="0" smtClean="0"/>
            </a:br>
            <a:r>
              <a:rPr lang="en-US" dirty="0" smtClean="0"/>
              <a:t>or click icon to add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-1"/>
            <a:ext cx="3284614" cy="451103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75" y="204349"/>
            <a:ext cx="3905197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776" y="1299600"/>
            <a:ext cx="3116890" cy="302880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7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92" y="204787"/>
            <a:ext cx="2385310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4789"/>
            <a:ext cx="4030274" cy="41669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792" y="1299601"/>
            <a:ext cx="2385310" cy="307210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858000" cy="451037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3087195"/>
            <a:ext cx="6858000" cy="1423176"/>
          </a:xfrm>
          <a:gradFill flip="none" rotWithShape="1">
            <a:gsLst>
              <a:gs pos="21000">
                <a:schemeClr val="accent2">
                  <a:alpha val="75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0"/>
            <a:tileRect/>
          </a:gradFill>
        </p:spPr>
        <p:txBody>
          <a:bodyPr lIns="180000" tIns="0" rIns="180000" bIns="180000" anchor="b" anchorCtr="0"/>
          <a:lstStyle>
            <a:lvl1pPr marL="0" indent="0">
              <a:buNone/>
              <a:defRPr sz="1050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63653" y="205980"/>
            <a:ext cx="1543050" cy="41730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776" y="205980"/>
            <a:ext cx="4892577" cy="41730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60" y="270039"/>
            <a:ext cx="6607547" cy="2277042"/>
          </a:xfrm>
        </p:spPr>
        <p:txBody>
          <a:bodyPr tIns="0" bIns="0" anchor="b" anchorCtr="0">
            <a:noAutofit/>
          </a:bodyPr>
          <a:lstStyle>
            <a:lvl1pPr algn="ctr">
              <a:defRPr sz="3300" b="1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60" y="2659181"/>
            <a:ext cx="6607547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8"/>
            <a:ext cx="6858000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2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87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6858000" cy="4510087"/>
          </a:xfrm>
          <a:solidFill>
            <a:schemeClr val="bg1">
              <a:lumMod val="50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15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Drag background image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60" y="488988"/>
            <a:ext cx="6607547" cy="2058093"/>
          </a:xfrm>
        </p:spPr>
        <p:txBody>
          <a:bodyPr tIns="0" bIns="0" anchor="b" anchorCtr="0">
            <a:noAutofit/>
          </a:bodyPr>
          <a:lstStyle>
            <a:lvl1pPr algn="ctr">
              <a:defRPr sz="33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60" y="2659181"/>
            <a:ext cx="6607547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1800">
                <a:solidFill>
                  <a:schemeClr val="accent3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9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76" y="2130362"/>
            <a:ext cx="6521939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776" y="924940"/>
            <a:ext cx="6521939" cy="1125140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775" y="1299601"/>
            <a:ext cx="3215075" cy="308719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99601"/>
            <a:ext cx="3236360" cy="308719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3448844" y="7299"/>
            <a:ext cx="3409156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75" y="204349"/>
            <a:ext cx="3166163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775" y="1299600"/>
            <a:ext cx="3166163" cy="302880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Dark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7299"/>
            <a:ext cx="6857999" cy="4503738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Drag picture to placeholder </a:t>
            </a:r>
            <a:br>
              <a:rPr lang="en-US" dirty="0" smtClean="0"/>
            </a:br>
            <a:r>
              <a:rPr lang="en-US" dirty="0" smtClean="0"/>
              <a:t>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75" y="204349"/>
            <a:ext cx="3905197" cy="96835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775" y="1299600"/>
            <a:ext cx="3084044" cy="3028808"/>
          </a:xfrm>
        </p:spPr>
        <p:txBody>
          <a:bodyPr/>
          <a:lstStyle>
            <a:lvl1pPr>
              <a:buClr>
                <a:schemeClr val="accent3"/>
              </a:buClr>
              <a:defRPr sz="1800">
                <a:solidFill>
                  <a:schemeClr val="tx2"/>
                </a:solidFill>
              </a:defRPr>
            </a:lvl1pPr>
            <a:lvl2pPr>
              <a:buClr>
                <a:schemeClr val="accent3"/>
              </a:buClr>
              <a:defRPr sz="15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1350">
                <a:solidFill>
                  <a:schemeClr val="tx2"/>
                </a:solidFill>
              </a:defRPr>
            </a:lvl3pPr>
            <a:lvl4pPr>
              <a:buClr>
                <a:schemeClr val="accent3"/>
              </a:buClr>
              <a:defRPr sz="1200">
                <a:solidFill>
                  <a:schemeClr val="tx2"/>
                </a:solidFill>
              </a:defRPr>
            </a:lvl4pPr>
            <a:lvl5pPr>
              <a:buClr>
                <a:schemeClr val="accent3"/>
              </a:buClr>
              <a:defRPr sz="1200">
                <a:solidFill>
                  <a:schemeClr val="tx2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8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776" y="204349"/>
            <a:ext cx="6565734" cy="9683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776" y="1299104"/>
            <a:ext cx="6565734" cy="3021510"/>
          </a:xfrm>
          <a:prstGeom prst="rect">
            <a:avLst/>
          </a:prstGeom>
        </p:spPr>
        <p:txBody>
          <a:bodyPr vert="horz" lIns="91440" tIns="45720" rIns="9144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775" y="4854839"/>
            <a:ext cx="489203" cy="15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75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775" y="4594236"/>
            <a:ext cx="3166163" cy="2276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7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78" y="4854839"/>
            <a:ext cx="341391" cy="155916"/>
          </a:xfrm>
          <a:prstGeom prst="rect">
            <a:avLst/>
          </a:prstGeom>
        </p:spPr>
        <p:txBody>
          <a:bodyPr vert="horz" lIns="0" tIns="0" rIns="91440" bIns="0" rtlCol="0" anchor="t" anchorCtr="0"/>
          <a:lstStyle>
            <a:lvl1pPr algn="l">
              <a:defRPr sz="675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70" r:id="rId2"/>
    <p:sldLayoutId id="2147493457" r:id="rId3"/>
    <p:sldLayoutId id="2147493471" r:id="rId4"/>
    <p:sldLayoutId id="2147493467" r:id="rId5"/>
    <p:sldLayoutId id="2147493458" r:id="rId6"/>
    <p:sldLayoutId id="2147493459" r:id="rId7"/>
    <p:sldLayoutId id="2147493460" r:id="rId8"/>
    <p:sldLayoutId id="2147493468" r:id="rId9"/>
    <p:sldLayoutId id="2147493469" r:id="rId10"/>
    <p:sldLayoutId id="2147493461" r:id="rId11"/>
    <p:sldLayoutId id="2147493462" r:id="rId12"/>
    <p:sldLayoutId id="2147493463" r:id="rId13"/>
    <p:sldLayoutId id="2147493464" r:id="rId14"/>
    <p:sldLayoutId id="2147493465" r:id="rId15"/>
    <p:sldLayoutId id="2147493466" r:id="rId16"/>
  </p:sldLayoutIdLst>
  <p:txStyles>
    <p:titleStyle>
      <a:lvl1pPr algn="l" defTabSz="342900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51.png"/><Relationship Id="rId15" Type="http://schemas.openxmlformats.org/officeDocument/2006/relationships/image" Target="../media/image61.jp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12589"/>
            <a:ext cx="6858000" cy="2524327"/>
          </a:xfrm>
        </p:spPr>
        <p:txBody>
          <a:bodyPr>
            <a:normAutofit/>
          </a:bodyPr>
          <a:lstStyle/>
          <a:p>
            <a:endParaRPr lang="tr-TR" sz="2250" b="1" dirty="0" smtClean="0">
              <a:solidFill>
                <a:schemeClr val="tx2"/>
              </a:solidFill>
            </a:endParaRPr>
          </a:p>
          <a:p>
            <a:r>
              <a:rPr lang="tr-TR" sz="2250" b="1" dirty="0" smtClean="0">
                <a:solidFill>
                  <a:schemeClr val="tx2"/>
                </a:solidFill>
              </a:rPr>
              <a:t>BM MÜLTECİ ÖRGÜTÜ</a:t>
            </a:r>
            <a:endParaRPr lang="en-US" sz="2250" b="1" dirty="0" smtClean="0">
              <a:solidFill>
                <a:schemeClr val="tx2"/>
              </a:solidFill>
            </a:endParaRPr>
          </a:p>
          <a:p>
            <a:r>
              <a:rPr lang="tr-TR" sz="2250" b="1" dirty="0" smtClean="0">
                <a:solidFill>
                  <a:schemeClr val="tx2"/>
                </a:solidFill>
              </a:rPr>
              <a:t>Yetkinlik Programları</a:t>
            </a:r>
          </a:p>
          <a:p>
            <a:endParaRPr lang="en-US" sz="2250" b="1" dirty="0">
              <a:solidFill>
                <a:schemeClr val="tx2"/>
              </a:solidFill>
            </a:endParaRPr>
          </a:p>
          <a:p>
            <a:r>
              <a:rPr lang="en-US" sz="2250" b="1" dirty="0" smtClean="0">
                <a:solidFill>
                  <a:srgbClr val="FAEB00"/>
                </a:solidFill>
              </a:rPr>
              <a:t>D</a:t>
            </a:r>
            <a:r>
              <a:rPr lang="tr-TR" sz="2250" b="1" dirty="0" smtClean="0">
                <a:solidFill>
                  <a:srgbClr val="FAEB00"/>
                </a:solidFill>
              </a:rPr>
              <a:t>amla Taşkın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4289" y="4041133"/>
            <a:ext cx="24337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dirty="0" smtClean="0">
                <a:solidFill>
                  <a:schemeClr val="bg1"/>
                </a:solidFill>
              </a:rPr>
              <a:t>Ankara</a:t>
            </a:r>
            <a:r>
              <a:rPr lang="en-US" sz="1350" dirty="0" smtClean="0">
                <a:solidFill>
                  <a:schemeClr val="bg1"/>
                </a:solidFill>
              </a:rPr>
              <a:t>, </a:t>
            </a:r>
            <a:r>
              <a:rPr lang="tr-TR" sz="1350" dirty="0" smtClean="0">
                <a:solidFill>
                  <a:schemeClr val="bg1"/>
                </a:solidFill>
              </a:rPr>
              <a:t>27</a:t>
            </a:r>
            <a:r>
              <a:rPr lang="en-US" sz="1350" dirty="0" smtClean="0">
                <a:solidFill>
                  <a:schemeClr val="bg1"/>
                </a:solidFill>
              </a:rPr>
              <a:t> </a:t>
            </a:r>
            <a:r>
              <a:rPr lang="tr-TR" sz="1350" dirty="0" smtClean="0">
                <a:solidFill>
                  <a:schemeClr val="bg1"/>
                </a:solidFill>
              </a:rPr>
              <a:t>Hazir</a:t>
            </a:r>
            <a:r>
              <a:rPr lang="en-US" sz="1350" dirty="0" smtClean="0">
                <a:solidFill>
                  <a:schemeClr val="bg1"/>
                </a:solidFill>
              </a:rPr>
              <a:t>an 201</a:t>
            </a:r>
            <a:r>
              <a:rPr lang="en-US" sz="1350" dirty="0">
                <a:solidFill>
                  <a:schemeClr val="bg1"/>
                </a:solidFill>
              </a:rPr>
              <a:t>9</a:t>
            </a:r>
            <a:endParaRPr lang="en-GB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29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693" y="364993"/>
            <a:ext cx="6172200" cy="259538"/>
          </a:xfrm>
        </p:spPr>
        <p:txBody>
          <a:bodyPr>
            <a:noAutofit/>
          </a:bodyPr>
          <a:lstStyle/>
          <a:p>
            <a:r>
              <a:rPr lang="tr-TR" sz="2200" b="1" dirty="0" smtClean="0">
                <a:solidFill>
                  <a:schemeClr val="bg2"/>
                </a:solidFill>
              </a:rPr>
              <a:t>Nasıl Çalışıyoruz?</a:t>
            </a:r>
            <a:r>
              <a:rPr lang="en-US" sz="2200" b="1" dirty="0" smtClean="0">
                <a:solidFill>
                  <a:schemeClr val="bg2"/>
                </a:solidFill>
              </a:rPr>
              <a:t> </a:t>
            </a:r>
            <a:endParaRPr lang="en-GB" sz="2200" b="1" dirty="0">
              <a:solidFill>
                <a:schemeClr val="bg2"/>
              </a:solidFill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673887"/>
              </p:ext>
            </p:extLst>
          </p:nvPr>
        </p:nvGraphicFramePr>
        <p:xfrm>
          <a:off x="999241" y="735290"/>
          <a:ext cx="4933105" cy="4170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53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9428443"/>
              </p:ext>
            </p:extLst>
          </p:nvPr>
        </p:nvGraphicFramePr>
        <p:xfrm>
          <a:off x="618566" y="88270"/>
          <a:ext cx="6974540" cy="4421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6776" y="87464"/>
            <a:ext cx="6565734" cy="519220"/>
          </a:xfrm>
        </p:spPr>
        <p:txBody>
          <a:bodyPr>
            <a:noAutofit/>
          </a:bodyPr>
          <a:lstStyle/>
          <a:p>
            <a:r>
              <a:rPr lang="tr-TR" sz="2200" b="1" dirty="0" smtClean="0">
                <a:solidFill>
                  <a:schemeClr val="bg2"/>
                </a:solidFill>
              </a:rPr>
              <a:t>Nasıl Çalışıyoruz?</a:t>
            </a:r>
            <a:r>
              <a:rPr lang="en-US" sz="2200" b="1" dirty="0" smtClean="0">
                <a:solidFill>
                  <a:schemeClr val="bg2"/>
                </a:solidFill>
              </a:rPr>
              <a:t> </a:t>
            </a:r>
            <a:endParaRPr lang="en-GB" sz="2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327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392227" y="201498"/>
            <a:ext cx="6607175" cy="492125"/>
          </a:xfrm>
        </p:spPr>
        <p:txBody>
          <a:bodyPr>
            <a:normAutofit/>
          </a:bodyPr>
          <a:lstStyle/>
          <a:p>
            <a:pPr algn="l"/>
            <a:r>
              <a:rPr lang="tr-TR" sz="2200" dirty="0" smtClean="0"/>
              <a:t>Dil Eğitimi</a:t>
            </a:r>
            <a:endParaRPr lang="en-GB" sz="2200" dirty="0"/>
          </a:p>
        </p:txBody>
      </p:sp>
      <p:sp>
        <p:nvSpPr>
          <p:cNvPr id="7" name="Rectangle 6"/>
          <p:cNvSpPr/>
          <p:nvPr/>
        </p:nvSpPr>
        <p:spPr>
          <a:xfrm>
            <a:off x="87428" y="884998"/>
            <a:ext cx="3293034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2016</a:t>
            </a:r>
            <a:r>
              <a:rPr lang="en-US" sz="1600" dirty="0" smtClean="0"/>
              <a:t>’</a:t>
            </a:r>
            <a:r>
              <a:rPr lang="tr-TR" sz="1600" dirty="0" smtClean="0"/>
              <a:t>dan bu yana 6000</a:t>
            </a:r>
            <a:r>
              <a:rPr lang="en-US" sz="1600" dirty="0" smtClean="0"/>
              <a:t>’</a:t>
            </a:r>
            <a:r>
              <a:rPr lang="tr-TR" sz="1600" dirty="0" smtClean="0"/>
              <a:t>den fazla kişiye ulaşıldı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İş piyasasına erişimin ve sosyal uyumun desteklenmesi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A1, A2, B1 seviyelerinde Türkçe eğitimi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İş İngilizcesi ve terminoloji eğitimi</a:t>
            </a:r>
            <a:endParaRPr lang="tr-T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US" sz="16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82" y="2407534"/>
            <a:ext cx="2751799" cy="206384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462" y="276334"/>
            <a:ext cx="3006368" cy="178811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3971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392227" y="201498"/>
            <a:ext cx="6607175" cy="492125"/>
          </a:xfrm>
        </p:spPr>
        <p:txBody>
          <a:bodyPr>
            <a:normAutofit/>
          </a:bodyPr>
          <a:lstStyle/>
          <a:p>
            <a:pPr algn="l"/>
            <a:r>
              <a:rPr lang="tr-TR" sz="2200" dirty="0" smtClean="0"/>
              <a:t> Mesleki Eğitimler</a:t>
            </a:r>
            <a:endParaRPr lang="en-GB" sz="2200" dirty="0"/>
          </a:p>
        </p:txBody>
      </p:sp>
      <p:sp>
        <p:nvSpPr>
          <p:cNvPr id="7" name="Rectangle 6"/>
          <p:cNvSpPr/>
          <p:nvPr/>
        </p:nvSpPr>
        <p:spPr>
          <a:xfrm>
            <a:off x="280591" y="924754"/>
            <a:ext cx="2788612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2016</a:t>
            </a:r>
            <a:r>
              <a:rPr lang="en-US" sz="1600" dirty="0" smtClean="0"/>
              <a:t>’</a:t>
            </a:r>
            <a:r>
              <a:rPr lang="tr-TR" sz="1600" dirty="0" smtClean="0"/>
              <a:t>dan bu yana 10.000</a:t>
            </a:r>
            <a:r>
              <a:rPr lang="en-US" sz="1600" dirty="0" smtClean="0"/>
              <a:t>’</a:t>
            </a:r>
            <a:r>
              <a:rPr lang="tr-TR" sz="1600" dirty="0" smtClean="0"/>
              <a:t>den fazla kişi</a:t>
            </a:r>
            <a:r>
              <a:rPr lang="en-US" sz="1600" dirty="0" smtClean="0"/>
              <a:t>ye </a:t>
            </a:r>
            <a:r>
              <a:rPr lang="en-US" sz="1600" dirty="0" err="1" smtClean="0"/>
              <a:t>ula</a:t>
            </a:r>
            <a:r>
              <a:rPr lang="tr-TR" sz="1600" dirty="0" smtClean="0"/>
              <a:t>şıldı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Tekstil, otomotiv, tarım, pazarlama, tasarım, imalat, hizmet sektörlerinde</a:t>
            </a:r>
          </a:p>
          <a:p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2019 - İstanbul, Ankara, İzmir, Bursa, Manisa, Gaziantep, Kilis, Şanlıurfa, Mardin, Mersin, Hatay, Van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US" sz="1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9203" y="1331089"/>
            <a:ext cx="3488848" cy="232498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7498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392227" y="201498"/>
            <a:ext cx="6607175" cy="492125"/>
          </a:xfrm>
        </p:spPr>
        <p:txBody>
          <a:bodyPr>
            <a:normAutofit/>
          </a:bodyPr>
          <a:lstStyle/>
          <a:p>
            <a:pPr algn="l"/>
            <a:r>
              <a:rPr lang="tr-TR" sz="2200" dirty="0" smtClean="0"/>
              <a:t>Mesleki Eğitimler - Tarım Programı</a:t>
            </a:r>
            <a:endParaRPr lang="en-GB" sz="2200" dirty="0"/>
          </a:p>
        </p:txBody>
      </p:sp>
      <p:sp>
        <p:nvSpPr>
          <p:cNvPr id="7" name="Rectangle 6"/>
          <p:cNvSpPr/>
          <p:nvPr/>
        </p:nvSpPr>
        <p:spPr>
          <a:xfrm>
            <a:off x="280591" y="924754"/>
            <a:ext cx="329303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FAO ile Türkiye’deki ilk büyük ölçekli tarım programı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2017 - 900 </a:t>
            </a:r>
            <a:r>
              <a:rPr lang="tr-TR" sz="1600" dirty="0" smtClean="0"/>
              <a:t>kişi </a:t>
            </a:r>
            <a:r>
              <a:rPr lang="en-US" sz="1600" dirty="0" smtClean="0"/>
              <a:t>Adana, Mersin, Gaziantep, </a:t>
            </a:r>
            <a:r>
              <a:rPr lang="en-US" sz="1600" dirty="0" err="1" smtClean="0"/>
              <a:t>Sanliurfa</a:t>
            </a:r>
            <a:r>
              <a:rPr lang="en-US" sz="1600" dirty="0" smtClean="0"/>
              <a:t>, </a:t>
            </a:r>
            <a:r>
              <a:rPr lang="en-US" sz="1600" dirty="0" err="1" smtClean="0"/>
              <a:t>Isparta</a:t>
            </a:r>
            <a:r>
              <a:rPr lang="tr-TR" sz="1600" dirty="0" smtClean="0"/>
              <a:t>’da eğitiliyor</a:t>
            </a:r>
          </a:p>
          <a:p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2018 - 865 </a:t>
            </a:r>
            <a:r>
              <a:rPr lang="tr-TR" sz="1600" dirty="0"/>
              <a:t>kişi</a:t>
            </a:r>
            <a:r>
              <a:rPr lang="en-US" sz="1600" dirty="0"/>
              <a:t> Izmir, Mersin, Gaziantep, </a:t>
            </a:r>
            <a:r>
              <a:rPr lang="en-US" sz="1600" dirty="0" err="1"/>
              <a:t>Mardin</a:t>
            </a:r>
            <a:r>
              <a:rPr lang="en-US" sz="1600" dirty="0"/>
              <a:t>, Adana, </a:t>
            </a:r>
            <a:r>
              <a:rPr lang="en-US" sz="1600" dirty="0" err="1" smtClean="0"/>
              <a:t>Sanliurfa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Özel sektör ile işbirliği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İstihdam </a:t>
            </a:r>
            <a:endParaRPr lang="en-US" sz="16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US" sz="16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2416" y="2811140"/>
            <a:ext cx="2292469" cy="152997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3489" y="924754"/>
            <a:ext cx="2390380" cy="159531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9197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6875" y="74577"/>
            <a:ext cx="4628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accent1"/>
                </a:solidFill>
                <a:latin typeface="+mj-lt"/>
              </a:rPr>
              <a:t> Mesleki Eğitimler </a:t>
            </a:r>
            <a:r>
              <a:rPr lang="en-US" b="1" dirty="0" smtClean="0">
                <a:solidFill>
                  <a:schemeClr val="accent1"/>
                </a:solidFill>
                <a:latin typeface="+mj-lt"/>
              </a:rPr>
              <a:t>– </a:t>
            </a:r>
            <a:r>
              <a:rPr lang="tr-TR" b="1" dirty="0" smtClean="0">
                <a:solidFill>
                  <a:schemeClr val="accent1"/>
                </a:solidFill>
                <a:latin typeface="+mj-lt"/>
              </a:rPr>
              <a:t>2019 </a:t>
            </a:r>
            <a:r>
              <a:rPr lang="en-US" b="1" dirty="0" smtClean="0">
                <a:solidFill>
                  <a:schemeClr val="accent1"/>
                </a:solidFill>
                <a:latin typeface="+mj-lt"/>
              </a:rPr>
              <a:t>FAO</a:t>
            </a:r>
            <a:r>
              <a:rPr lang="tr-TR" b="1" dirty="0" smtClean="0">
                <a:solidFill>
                  <a:schemeClr val="accent1"/>
                </a:solidFill>
                <a:latin typeface="+mj-lt"/>
              </a:rPr>
              <a:t> ile İşbirliği</a:t>
            </a:r>
            <a:endParaRPr lang="en-US" b="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5" name="Picture 4" descr="INFORMATIVE PAGE 3 kopy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64" y="480902"/>
            <a:ext cx="5627168" cy="397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2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0825" y="214685"/>
            <a:ext cx="6607175" cy="45206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3429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200" dirty="0" smtClean="0"/>
              <a:t>Mesleki Eğitimler – </a:t>
            </a:r>
            <a:r>
              <a:rPr lang="tr-TR" sz="2200" dirty="0" smtClean="0"/>
              <a:t>MEB ortaklığı</a:t>
            </a:r>
            <a:endParaRPr lang="en-GB" sz="2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3" y="805239"/>
            <a:ext cx="5584357" cy="319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8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0825" y="230588"/>
            <a:ext cx="6607175" cy="4361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3429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200" dirty="0" smtClean="0"/>
              <a:t>Mesleki Eğitimler – </a:t>
            </a:r>
            <a:r>
              <a:rPr lang="tr-TR" sz="2200" dirty="0" smtClean="0"/>
              <a:t>MEB ortaklığı</a:t>
            </a:r>
            <a:endParaRPr lang="en-GB" sz="2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" y="1176867"/>
            <a:ext cx="6670425" cy="257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55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FORMATIVE PAGE 1 kopy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34" y="524010"/>
            <a:ext cx="5704778" cy="40321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983" y="182770"/>
            <a:ext cx="41548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accent1"/>
                </a:solidFill>
                <a:latin typeface="+mj-lt"/>
              </a:rPr>
              <a:t>2019</a:t>
            </a:r>
            <a:r>
              <a:rPr lang="tr-TR" sz="22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tr-TR" sz="2200" b="1" dirty="0" smtClean="0">
                <a:solidFill>
                  <a:schemeClr val="accent1"/>
                </a:solidFill>
                <a:latin typeface="+mj-lt"/>
              </a:rPr>
              <a:t>Hedefleri</a:t>
            </a:r>
            <a:r>
              <a:rPr lang="en-US" sz="2200" b="1" dirty="0" smtClean="0">
                <a:solidFill>
                  <a:schemeClr val="accent1"/>
                </a:solidFill>
                <a:latin typeface="+mj-lt"/>
              </a:rPr>
              <a:t> </a:t>
            </a:r>
            <a:endParaRPr lang="en-US" sz="22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5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9744" y="483402"/>
            <a:ext cx="6607175" cy="19843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3429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200" dirty="0" smtClean="0"/>
              <a:t>Mesleki Eğitimler</a:t>
            </a:r>
            <a:endParaRPr lang="en-GB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068" y="2395655"/>
            <a:ext cx="1353135" cy="197835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594" y="357339"/>
            <a:ext cx="2206084" cy="1654563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Content Placeholder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253" y="1238367"/>
            <a:ext cx="3086100" cy="231457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7527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617" y="977464"/>
            <a:ext cx="4145204" cy="1233095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tr-TR" altLang="tr-TR" sz="1600" dirty="0">
                <a:ea typeface="ＭＳ Ｐゴシック" pitchFamily="34" charset="-128"/>
              </a:rPr>
              <a:t>14 Aralık </a:t>
            </a:r>
            <a:r>
              <a:rPr lang="en-US" altLang="tr-TR" sz="1600" dirty="0">
                <a:ea typeface="ＭＳ Ｐゴシック" pitchFamily="34" charset="-128"/>
              </a:rPr>
              <a:t>1950</a:t>
            </a:r>
            <a:r>
              <a:rPr lang="tr-TR" altLang="tr-TR" sz="1600" dirty="0">
                <a:ea typeface="ＭＳ Ｐゴシック" pitchFamily="34" charset="-128"/>
              </a:rPr>
              <a:t>’</a:t>
            </a:r>
            <a:r>
              <a:rPr lang="en-US" altLang="tr-TR" sz="1600" dirty="0">
                <a:ea typeface="ＭＳ Ｐゴシック" pitchFamily="34" charset="-128"/>
              </a:rPr>
              <a:t>de BM </a:t>
            </a:r>
            <a:r>
              <a:rPr lang="en-US" altLang="tr-TR" sz="1600" dirty="0" err="1">
                <a:ea typeface="ＭＳ Ｐゴシック" pitchFamily="34" charset="-128"/>
              </a:rPr>
              <a:t>Genel</a:t>
            </a:r>
            <a:r>
              <a:rPr lang="en-US" altLang="tr-TR" sz="1600" dirty="0">
                <a:ea typeface="ＭＳ Ｐゴシック" pitchFamily="34" charset="-128"/>
              </a:rPr>
              <a:t> </a:t>
            </a:r>
            <a:r>
              <a:rPr lang="en-US" altLang="tr-TR" sz="1600" dirty="0" err="1">
                <a:ea typeface="ＭＳ Ｐゴシック" pitchFamily="34" charset="-128"/>
              </a:rPr>
              <a:t>Kurulu</a:t>
            </a:r>
            <a:r>
              <a:rPr lang="en-US" altLang="tr-TR" sz="1600" dirty="0">
                <a:ea typeface="ＭＳ Ｐゴシック" pitchFamily="34" charset="-128"/>
              </a:rPr>
              <a:t> </a:t>
            </a:r>
            <a:r>
              <a:rPr lang="en-US" altLang="tr-TR" sz="1600" dirty="0" err="1">
                <a:ea typeface="ＭＳ Ｐゴシック" pitchFamily="34" charset="-128"/>
              </a:rPr>
              <a:t>taraf</a:t>
            </a:r>
            <a:r>
              <a:rPr lang="tr-TR" altLang="tr-TR" sz="1600" dirty="0">
                <a:ea typeface="ＭＳ Ｐゴシック" pitchFamily="34" charset="-128"/>
              </a:rPr>
              <a:t>ından </a:t>
            </a:r>
            <a:r>
              <a:rPr lang="tr-TR" altLang="tr-TR" sz="1600" b="1" dirty="0">
                <a:ea typeface="ＭＳ Ｐゴシック" pitchFamily="34" charset="-128"/>
              </a:rPr>
              <a:t>küresel mülteci kurumu </a:t>
            </a:r>
            <a:r>
              <a:rPr lang="tr-TR" altLang="tr-TR" sz="1600" dirty="0">
                <a:ea typeface="ＭＳ Ｐゴシック" pitchFamily="34" charset="-128"/>
              </a:rPr>
              <a:t>olarak</a:t>
            </a:r>
            <a:r>
              <a:rPr lang="en-US" altLang="tr-TR" sz="1600" dirty="0">
                <a:ea typeface="ＭＳ Ｐゴシック" pitchFamily="34" charset="-128"/>
              </a:rPr>
              <a:t> </a:t>
            </a:r>
            <a:r>
              <a:rPr lang="en-US" altLang="tr-TR" sz="1600" dirty="0" err="1">
                <a:ea typeface="ＭＳ Ｐゴシック" pitchFamily="34" charset="-128"/>
              </a:rPr>
              <a:t>kurul</a:t>
            </a:r>
            <a:r>
              <a:rPr lang="tr-TR" altLang="tr-TR" sz="1600" dirty="0">
                <a:ea typeface="ＭＳ Ｐゴシック" pitchFamily="34" charset="-128"/>
              </a:rPr>
              <a:t>muş olan devletlerarası bir kuruluştur</a:t>
            </a:r>
            <a:r>
              <a:rPr lang="en-US" altLang="tr-TR" sz="1600" dirty="0">
                <a:ea typeface="ＭＳ Ｐゴシック" pitchFamily="34" charset="-128"/>
              </a:rPr>
              <a:t>. </a:t>
            </a:r>
            <a:endParaRPr lang="tr-TR" altLang="tr-TR" sz="1600" dirty="0">
              <a:ea typeface="ＭＳ Ｐゴシック" pitchFamily="34" charset="-128"/>
            </a:endParaRPr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250" y="1979581"/>
            <a:ext cx="2506128" cy="178233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90476" y="223812"/>
            <a:ext cx="6567524" cy="349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3429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200" dirty="0" smtClean="0">
                <a:latin typeface="+mn-lt"/>
              </a:rPr>
              <a:t>Birleşmiş Milletler Mülteciler Yüksek Komiserliği</a:t>
            </a:r>
            <a:endParaRPr lang="en-GB" sz="2200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617" y="2603124"/>
            <a:ext cx="3694183" cy="175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sz="1600" dirty="0">
                <a:ea typeface="ＭＳ Ｐゴシック" pitchFamily="34" charset="-128"/>
              </a:rPr>
              <a:t>Bu görev, 1951’de BM tarafından kabul edilen ve Mülteci Hukuku’nun temel belgesi haline gelen </a:t>
            </a:r>
            <a:r>
              <a:rPr lang="tr-TR" altLang="tr-TR" sz="1600" b="1" dirty="0">
                <a:solidFill>
                  <a:srgbClr val="C00000"/>
                </a:solidFill>
                <a:ea typeface="ＭＳ Ｐゴシック" pitchFamily="34" charset="-128"/>
              </a:rPr>
              <a:t>“Mültecilerin Hukuki Statüsüne İlişkin Cenevre Sözleşmesi” (Madde 35) </a:t>
            </a:r>
            <a:r>
              <a:rPr lang="tr-TR" altLang="tr-TR" sz="1600" dirty="0">
                <a:ea typeface="ＭＳ Ｐゴシック" pitchFamily="34" charset="-128"/>
              </a:rPr>
              <a:t>kapsamında verilmiştir</a:t>
            </a:r>
            <a:r>
              <a:rPr lang="tr-TR" altLang="tr-TR" sz="1600" dirty="0">
                <a:latin typeface="Proxima Nova" panose="02000506030000020004" pitchFamily="50" charset="0"/>
                <a:ea typeface="ＭＳ Ｐゴシック" pitchFamily="34" charset="-12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3245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2808" y="763884"/>
            <a:ext cx="468103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US" sz="15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85" y="864119"/>
            <a:ext cx="2853176" cy="190137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389" y="2971990"/>
            <a:ext cx="3502438" cy="1966246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softEdge rad="50800"/>
          </a:effec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5997" y="465604"/>
            <a:ext cx="6607175" cy="19843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3429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200" dirty="0" smtClean="0"/>
              <a:t>Mesleki Eğitimler</a:t>
            </a:r>
            <a:endParaRPr lang="en-GB" sz="2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618" y="1080438"/>
            <a:ext cx="2542905" cy="169166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0908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50825" y="269874"/>
            <a:ext cx="6607175" cy="365125"/>
          </a:xfrm>
        </p:spPr>
        <p:txBody>
          <a:bodyPr>
            <a:noAutofit/>
          </a:bodyPr>
          <a:lstStyle/>
          <a:p>
            <a:r>
              <a:rPr lang="tr-TR" sz="2200" dirty="0">
                <a:solidFill>
                  <a:schemeClr val="bg2"/>
                </a:solidFill>
              </a:rPr>
              <a:t>Beceri </a:t>
            </a:r>
            <a:r>
              <a:rPr lang="tr-TR" sz="2200" dirty="0" smtClean="0">
                <a:solidFill>
                  <a:schemeClr val="bg2"/>
                </a:solidFill>
              </a:rPr>
              <a:t>Arttırımı</a:t>
            </a:r>
            <a:endParaRPr lang="en-GB" sz="2200" dirty="0">
              <a:solidFill>
                <a:schemeClr val="bg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0824" y="977164"/>
            <a:ext cx="6321599" cy="1010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800"/>
              </a:spcBef>
              <a:spcAft>
                <a:spcPts val="8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Beceri Arttırımı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Özgeçmiş hazırlama, mülakat teknikleri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tış ve pazarlama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kariyer fuarları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US" sz="1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85" y="2647892"/>
            <a:ext cx="2981039" cy="137312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54" y="2428341"/>
            <a:ext cx="2712339" cy="181222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2058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50825" y="328934"/>
            <a:ext cx="6607175" cy="200025"/>
          </a:xfrm>
        </p:spPr>
        <p:txBody>
          <a:bodyPr>
            <a:noAutofit/>
          </a:bodyPr>
          <a:lstStyle/>
          <a:p>
            <a:pPr algn="l"/>
            <a:r>
              <a:rPr lang="tr-TR" sz="2200" dirty="0" smtClean="0"/>
              <a:t>Teknoloji Eğitimleri</a:t>
            </a:r>
            <a:endParaRPr lang="en-GB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715" y="1356691"/>
            <a:ext cx="4223394" cy="2912165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Rectangle 2"/>
          <p:cNvSpPr/>
          <p:nvPr/>
        </p:nvSpPr>
        <p:spPr>
          <a:xfrm>
            <a:off x="250825" y="694753"/>
            <a:ext cx="63885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800"/>
              </a:spcBef>
              <a:spcAft>
                <a:spcPts val="8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SAP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Oracle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Cisco, Android, Raspberry, Arduino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90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50825" y="198220"/>
            <a:ext cx="6607175" cy="365125"/>
          </a:xfrm>
        </p:spPr>
        <p:txBody>
          <a:bodyPr>
            <a:noAutofit/>
          </a:bodyPr>
          <a:lstStyle/>
          <a:p>
            <a:pPr algn="l"/>
            <a:r>
              <a:rPr lang="tr-TR" sz="2200" dirty="0" smtClean="0"/>
              <a:t>İş Piyasasına Erişiminin Desteklenmesi</a:t>
            </a:r>
            <a:endParaRPr lang="en-GB" sz="2200" dirty="0"/>
          </a:p>
        </p:txBody>
      </p:sp>
      <p:sp>
        <p:nvSpPr>
          <p:cNvPr id="4" name="Rectangle 3"/>
          <p:cNvSpPr/>
          <p:nvPr/>
        </p:nvSpPr>
        <p:spPr>
          <a:xfrm>
            <a:off x="290468" y="814805"/>
            <a:ext cx="59410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/>
              <a:t>Aile, Çalışma ve Sosyal Hizmetler Bakanlığı – Savunuculuk, bilgilendirme, çalışma izni destekleri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/>
              <a:t>İŞKUR – Kayıt, bilgilendirme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/>
              <a:t>Mesleki Yeterlilik Kurumu – Ulusal Yeterlilik ve Mesleki Standartların çevirisi, sertifikalandırma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425" y="2620650"/>
            <a:ext cx="2497885" cy="166525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1374" y="2620650"/>
            <a:ext cx="2470134" cy="164675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1907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10" y="55660"/>
            <a:ext cx="3258120" cy="43642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432" y="-8945"/>
            <a:ext cx="3389086" cy="444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2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2" y="620203"/>
            <a:ext cx="5788549" cy="383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4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1" y="159026"/>
            <a:ext cx="3884455" cy="26066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9263" y="159026"/>
            <a:ext cx="2759103" cy="26066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1" y="2854517"/>
            <a:ext cx="4792847" cy="212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6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27" y="540689"/>
            <a:ext cx="2735358" cy="39279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885" y="540689"/>
            <a:ext cx="3828870" cy="392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2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26239" y="452437"/>
            <a:ext cx="3246519" cy="365125"/>
          </a:xfrm>
        </p:spPr>
        <p:txBody>
          <a:bodyPr>
            <a:noAutofit/>
          </a:bodyPr>
          <a:lstStyle/>
          <a:p>
            <a:r>
              <a:rPr lang="tr-TR" sz="2200" dirty="0">
                <a:solidFill>
                  <a:schemeClr val="bg2"/>
                </a:solidFill>
              </a:rPr>
              <a:t>Özel Sektörle İşbirliği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endParaRPr lang="en-GB" sz="2200" dirty="0">
              <a:solidFill>
                <a:schemeClr val="bg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0825" y="1215851"/>
            <a:ext cx="5963243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Çok uluslu şirketler ve tedarik zincirleri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Ulusal Şirketler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Odalar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Organize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Sanayi Bölgeleri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Dernekler, birlikler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US" sz="1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744" y="2133406"/>
            <a:ext cx="3293820" cy="181983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930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91600" y="1099932"/>
            <a:ext cx="3453026" cy="327204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altLang="en-US" sz="1600" b="1" dirty="0"/>
              <a:t>Özel Sektör İstişare </a:t>
            </a:r>
            <a:r>
              <a:rPr lang="tr-TR" altLang="en-US" sz="1600" b="1" dirty="0" smtClean="0"/>
              <a:t>Toplantıları</a:t>
            </a:r>
            <a:endParaRPr lang="tr-TR" altLang="en-US" sz="1600" b="1" dirty="0"/>
          </a:p>
          <a:p>
            <a:pPr>
              <a:defRPr/>
            </a:pPr>
            <a:r>
              <a:rPr lang="en-US" altLang="en-US" sz="1600" dirty="0" smtClean="0"/>
              <a:t>6 </a:t>
            </a:r>
            <a:r>
              <a:rPr lang="en-US" altLang="en-US" sz="1600" dirty="0"/>
              <a:t>May</a:t>
            </a:r>
            <a:r>
              <a:rPr lang="tr-TR" altLang="en-US" sz="1600" dirty="0" smtClean="0"/>
              <a:t>ıs</a:t>
            </a:r>
            <a:r>
              <a:rPr lang="en-US" altLang="en-US" sz="1600" dirty="0" smtClean="0"/>
              <a:t> 2016 </a:t>
            </a:r>
            <a:r>
              <a:rPr lang="tr-TR" altLang="en-US" sz="1600" dirty="0"/>
              <a:t>İ</a:t>
            </a:r>
            <a:r>
              <a:rPr lang="en-US" altLang="en-US" sz="1600" dirty="0" err="1" smtClean="0"/>
              <a:t>stanbul</a:t>
            </a:r>
            <a:r>
              <a:rPr lang="tr-TR" altLang="en-US" sz="1600" dirty="0" smtClean="0"/>
              <a:t> – 66 katılımcı</a:t>
            </a:r>
            <a:endParaRPr lang="en-US" altLang="en-US" sz="1600" dirty="0"/>
          </a:p>
          <a:p>
            <a:pPr>
              <a:defRPr/>
            </a:pPr>
            <a:r>
              <a:rPr lang="tr-TR" altLang="en-US" sz="1600" dirty="0" smtClean="0"/>
              <a:t>2 Aralık </a:t>
            </a:r>
            <a:r>
              <a:rPr lang="en-US" altLang="en-US" sz="1600" dirty="0" smtClean="0"/>
              <a:t>2016 </a:t>
            </a:r>
            <a:r>
              <a:rPr lang="tr-TR" altLang="en-US" sz="1600" dirty="0" smtClean="0"/>
              <a:t>İstanbul – 120 katılımcı</a:t>
            </a:r>
          </a:p>
          <a:p>
            <a:pPr>
              <a:defRPr/>
            </a:pPr>
            <a:r>
              <a:rPr lang="tr-TR" altLang="en-US" sz="1600" dirty="0" smtClean="0"/>
              <a:t>11 Mayıs 2018 – 638 katılımcı </a:t>
            </a:r>
            <a:endParaRPr lang="tr-TR" altLang="en-US" sz="1600" dirty="0"/>
          </a:p>
          <a:p>
            <a:pPr>
              <a:defRPr/>
            </a:pPr>
            <a:r>
              <a:rPr lang="tr-TR" altLang="en-US" sz="1600" dirty="0"/>
              <a:t>Tedarik zinciri olan uluslararası </a:t>
            </a:r>
            <a:r>
              <a:rPr lang="tr-TR" altLang="en-US" sz="1600" dirty="0" smtClean="0"/>
              <a:t>ve </a:t>
            </a:r>
            <a:r>
              <a:rPr lang="tr-TR" altLang="en-US" sz="1600" dirty="0"/>
              <a:t>yerel markalar</a:t>
            </a:r>
            <a:endParaRPr lang="en-US" altLang="en-US" sz="1600" dirty="0"/>
          </a:p>
          <a:p>
            <a:pPr>
              <a:defRPr/>
            </a:pPr>
            <a:endParaRPr lang="en-US" altLang="en-US" sz="1600" b="1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2266" y="228900"/>
            <a:ext cx="6565734" cy="555306"/>
          </a:xfrm>
        </p:spPr>
        <p:txBody>
          <a:bodyPr>
            <a:noAutofit/>
          </a:bodyPr>
          <a:lstStyle/>
          <a:p>
            <a:pPr algn="l"/>
            <a:r>
              <a:rPr lang="tr-TR" sz="2200" dirty="0">
                <a:solidFill>
                  <a:schemeClr val="bg2"/>
                </a:solidFill>
              </a:rPr>
              <a:t>Özel Sektörle İşbirliği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endParaRPr lang="en-GB" sz="2200" dirty="0">
              <a:solidFill>
                <a:schemeClr val="bg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558" y="759656"/>
            <a:ext cx="2223231" cy="148975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720" y="2631724"/>
            <a:ext cx="2196069" cy="164705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2109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99481" y="885335"/>
            <a:ext cx="3127772" cy="30384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tr-TR" sz="1600" dirty="0">
                <a:ea typeface="ＭＳ Ｐゴシック" panose="020B0600070205080204" pitchFamily="34" charset="-128"/>
              </a:rPr>
              <a:t>BMMYK</a:t>
            </a:r>
            <a:r>
              <a:rPr lang="tr-TR" altLang="tr-TR" sz="1600" dirty="0">
                <a:ea typeface="ＭＳ Ｐゴシック" panose="020B0600070205080204" pitchFamily="34" charset="-128"/>
              </a:rPr>
              <a:t>’</a:t>
            </a:r>
            <a:r>
              <a:rPr lang="en-US" altLang="tr-TR" sz="1600" dirty="0">
                <a:ea typeface="ＭＳ Ｐゴシック" panose="020B0600070205080204" pitchFamily="34" charset="-128"/>
              </a:rPr>
              <a:t>n</a:t>
            </a:r>
            <a:r>
              <a:rPr lang="tr-TR" altLang="tr-TR" sz="1600" dirty="0">
                <a:ea typeface="ＭＳ Ｐゴシック" panose="020B0600070205080204" pitchFamily="34" charset="-128"/>
              </a:rPr>
              <a:t>ın ana görevi yetki alanı içindeki kişiler için</a:t>
            </a:r>
            <a:r>
              <a:rPr lang="tr-TR" altLang="tr-TR" sz="1600" dirty="0" smtClean="0">
                <a:ea typeface="ＭＳ Ｐゴシック" panose="020B0600070205080204" pitchFamily="34" charset="-128"/>
              </a:rPr>
              <a:t>: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endParaRPr lang="tr-TR" altLang="tr-TR" sz="1600" dirty="0">
              <a:ea typeface="ＭＳ Ｐゴシック" panose="020B0600070205080204" pitchFamily="34" charset="-128"/>
            </a:endParaRPr>
          </a:p>
          <a:p>
            <a:pPr marL="225029" lvl="1" indent="-257175" algn="just">
              <a:lnSpc>
                <a:spcPct val="150000"/>
              </a:lnSpc>
              <a:spcBef>
                <a:spcPct val="0"/>
              </a:spcBef>
            </a:pPr>
            <a:r>
              <a:rPr lang="tr-TR" altLang="tr-TR" sz="1600" dirty="0">
                <a:ea typeface="ＭＳ Ｐゴシック" panose="020B0600070205080204" pitchFamily="34" charset="-128"/>
              </a:rPr>
              <a:t>siyasi olmayan ve </a:t>
            </a:r>
            <a:r>
              <a:rPr lang="tr-TR" altLang="tr-TR" sz="1600" dirty="0" smtClean="0">
                <a:ea typeface="ＭＳ Ｐゴシック" panose="020B0600070205080204" pitchFamily="34" charset="-128"/>
              </a:rPr>
              <a:t>insan</a:t>
            </a:r>
            <a:r>
              <a:rPr lang="en-US" altLang="tr-TR" sz="1600" dirty="0" err="1" smtClean="0">
                <a:ea typeface="ＭＳ Ｐゴシック" panose="020B0600070205080204" pitchFamily="34" charset="-128"/>
              </a:rPr>
              <a:t>i</a:t>
            </a:r>
            <a:r>
              <a:rPr lang="tr-TR" altLang="tr-TR" sz="1600" dirty="0" smtClean="0">
                <a:ea typeface="ＭＳ Ｐゴシック" panose="020B0600070205080204" pitchFamily="34" charset="-128"/>
              </a:rPr>
              <a:t> </a:t>
            </a:r>
            <a:r>
              <a:rPr lang="tr-TR" altLang="tr-TR" sz="1600" dirty="0">
                <a:ea typeface="ＭＳ Ｐゴシック" panose="020B0600070205080204" pitchFamily="34" charset="-128"/>
              </a:rPr>
              <a:t>temelde </a:t>
            </a:r>
            <a:r>
              <a:rPr lang="tr-TR" altLang="tr-TR" sz="1600" b="1" dirty="0">
                <a:ea typeface="ＭＳ Ｐゴシック" panose="020B0600070205080204" pitchFamily="34" charset="-128"/>
              </a:rPr>
              <a:t>uluslararası koruma </a:t>
            </a:r>
            <a:r>
              <a:rPr lang="tr-TR" altLang="tr-TR" sz="1600" dirty="0">
                <a:ea typeface="ＭＳ Ｐゴシック" panose="020B0600070205080204" pitchFamily="34" charset="-128"/>
              </a:rPr>
              <a:t>ve </a:t>
            </a:r>
            <a:r>
              <a:rPr lang="tr-TR" altLang="tr-TR" sz="1600" b="1" dirty="0">
                <a:ea typeface="ＭＳ Ｐゴシック" panose="020B0600070205080204" pitchFamily="34" charset="-128"/>
              </a:rPr>
              <a:t>yardım</a:t>
            </a:r>
            <a:r>
              <a:rPr lang="tr-TR" altLang="tr-TR" sz="1600" dirty="0">
                <a:ea typeface="ＭＳ Ｐゴシック" panose="020B0600070205080204" pitchFamily="34" charset="-128"/>
              </a:rPr>
              <a:t> sağlamak </a:t>
            </a:r>
            <a:endParaRPr lang="tr-TR" altLang="tr-TR" sz="1600" dirty="0" smtClean="0">
              <a:ea typeface="ＭＳ Ｐゴシック" panose="020B0600070205080204" pitchFamily="34" charset="-128"/>
            </a:endParaRPr>
          </a:p>
          <a:p>
            <a:pPr marL="225029" lvl="1" indent="-257175" algn="just">
              <a:lnSpc>
                <a:spcPct val="150000"/>
              </a:lnSpc>
              <a:spcBef>
                <a:spcPct val="0"/>
              </a:spcBef>
            </a:pPr>
            <a:endParaRPr lang="tr-TR" altLang="tr-TR" sz="1600" dirty="0">
              <a:ea typeface="ＭＳ Ｐゴシック" panose="020B0600070205080204" pitchFamily="34" charset="-128"/>
            </a:endParaRPr>
          </a:p>
          <a:p>
            <a:pPr marL="225029" lvl="1" indent="-257175" algn="just">
              <a:lnSpc>
                <a:spcPct val="150000"/>
              </a:lnSpc>
              <a:spcBef>
                <a:spcPct val="0"/>
              </a:spcBef>
            </a:pPr>
            <a:r>
              <a:rPr lang="tr-TR" altLang="tr-TR" sz="1600" dirty="0">
                <a:ea typeface="ＭＳ Ｐゴシック" panose="020B0600070205080204" pitchFamily="34" charset="-128"/>
              </a:rPr>
              <a:t>bu kişiler için </a:t>
            </a:r>
            <a:r>
              <a:rPr lang="tr-TR" altLang="tr-TR" sz="1600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kalıcı çözümler </a:t>
            </a:r>
            <a:r>
              <a:rPr lang="tr-TR" altLang="tr-TR" sz="1600" dirty="0">
                <a:ea typeface="ＭＳ Ｐゴシック" panose="020B0600070205080204" pitchFamily="34" charset="-128"/>
              </a:rPr>
              <a:t>aramaktır. 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endParaRPr lang="en-US" altLang="tr-TR" sz="1600" dirty="0">
              <a:latin typeface="Proxima Nova" panose="02000506030000020004" pitchFamily="50" charset="0"/>
              <a:ea typeface="ＭＳ Ｐゴシック" panose="020B0600070205080204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726" y="1432874"/>
            <a:ext cx="3048120" cy="2033081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0453" y="304408"/>
            <a:ext cx="6607547" cy="36550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3429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200" dirty="0" smtClean="0"/>
              <a:t>BMMYK’nın Görevleri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0490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85460" y="365000"/>
            <a:ext cx="5450920" cy="402431"/>
          </a:xfrm>
        </p:spPr>
        <p:txBody>
          <a:bodyPr>
            <a:normAutofit/>
          </a:bodyPr>
          <a:lstStyle/>
          <a:p>
            <a:r>
              <a:rPr lang="tr-TR" sz="2200" dirty="0"/>
              <a:t>Özel Sektörle İşbirliği</a:t>
            </a:r>
            <a:r>
              <a:rPr lang="en-US" sz="2200" dirty="0"/>
              <a:t> </a:t>
            </a:r>
            <a:endParaRPr lang="en-GB" sz="2200" dirty="0"/>
          </a:p>
        </p:txBody>
      </p:sp>
      <p:sp>
        <p:nvSpPr>
          <p:cNvPr id="4" name="Rectangle 3"/>
          <p:cNvSpPr/>
          <p:nvPr/>
        </p:nvSpPr>
        <p:spPr>
          <a:xfrm>
            <a:off x="-146206" y="1096709"/>
            <a:ext cx="6514251" cy="2457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450"/>
              </a:spcBef>
              <a:spcAft>
                <a:spcPts val="450"/>
              </a:spcAft>
              <a:buClr>
                <a:srgbClr val="0070C0"/>
              </a:buClr>
            </a:pPr>
            <a:r>
              <a:rPr lang="tr-TR" sz="1600" b="1" dirty="0" smtClean="0"/>
              <a:t>UNHCR, GAP Inc., MUDEM, ASAM İşbirliği</a:t>
            </a:r>
            <a:endParaRPr lang="tr-TR" sz="1600" b="1" dirty="0"/>
          </a:p>
          <a:p>
            <a:pPr marL="742950" lvl="1" indent="-285750">
              <a:spcBef>
                <a:spcPts val="45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/>
              <a:t>P.A.C.E (Personel Advancement and Career Enhancement) </a:t>
            </a:r>
          </a:p>
          <a:p>
            <a:pPr marL="742950" lvl="1" indent="-285750">
              <a:spcBef>
                <a:spcPts val="45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/>
              <a:t>Hazır giyim sektöründe çalışan mülteci ev sahibi topluluk</a:t>
            </a:r>
          </a:p>
          <a:p>
            <a:pPr marL="742950" lvl="1" indent="-285750">
              <a:spcBef>
                <a:spcPts val="45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/>
              <a:t>Beceri geliştirme eğitimleri – iletişim, problem çözme ve karar alma, zaman yönetimi, hijyen, finansal okur yazarlık, yönetim.</a:t>
            </a:r>
          </a:p>
          <a:p>
            <a:pPr marL="742950" lvl="1" indent="-285750">
              <a:spcBef>
                <a:spcPts val="45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/>
              <a:t>İstanbul, Ankara, İzmir, ve Gaziantep</a:t>
            </a:r>
          </a:p>
          <a:p>
            <a:pPr marL="742950" lvl="1" indent="-285750">
              <a:spcBef>
                <a:spcPts val="45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600" dirty="0" smtClean="0"/>
              <a:t>3600 kadın </a:t>
            </a:r>
          </a:p>
        </p:txBody>
      </p:sp>
    </p:spTree>
    <p:extLst>
      <p:ext uri="{BB962C8B-B14F-4D97-AF65-F5344CB8AC3E}">
        <p14:creationId xmlns:p14="http://schemas.microsoft.com/office/powerpoint/2010/main" val="296532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49" y="571663"/>
            <a:ext cx="4593664" cy="333757"/>
          </a:xfrm>
        </p:spPr>
        <p:txBody>
          <a:bodyPr>
            <a:normAutofit/>
          </a:bodyPr>
          <a:lstStyle/>
          <a:p>
            <a:r>
              <a:rPr lang="tr-TR" sz="2200" dirty="0"/>
              <a:t>Özel Sektörle İşbirliği</a:t>
            </a:r>
            <a:r>
              <a:rPr lang="en-US" sz="2200" dirty="0"/>
              <a:t> </a:t>
            </a:r>
            <a:endParaRPr lang="en-GB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163" y="2515388"/>
            <a:ext cx="1436954" cy="171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13" y="1462817"/>
            <a:ext cx="757314" cy="515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308" y="1715247"/>
            <a:ext cx="1000243" cy="3038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91" y="2335625"/>
            <a:ext cx="698549" cy="4641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15" y="3189865"/>
            <a:ext cx="1015693" cy="5465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276" y="3009273"/>
            <a:ext cx="907274" cy="7258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54" y="3083236"/>
            <a:ext cx="558538" cy="5525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253" y="3275801"/>
            <a:ext cx="1604969" cy="1981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805" y="3897291"/>
            <a:ext cx="1015428" cy="2689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3769" y="3779079"/>
            <a:ext cx="1170338" cy="5117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0528" y="1639568"/>
            <a:ext cx="1908645" cy="3861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8579" y="2287730"/>
            <a:ext cx="1288437" cy="5268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67" y="2223421"/>
            <a:ext cx="933453" cy="7195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173" y="1462817"/>
            <a:ext cx="1253459" cy="7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type="subTitle" idx="4294967295"/>
          </p:nvPr>
        </p:nvSpPr>
        <p:spPr>
          <a:xfrm>
            <a:off x="292266" y="889191"/>
            <a:ext cx="6722511" cy="3512631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tr-TR" altLang="en-US" sz="1600" dirty="0" smtClean="0"/>
              <a:t>Çalışma izinleri desteği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tr-TR" altLang="en-US" sz="16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tr-TR" altLang="en-US" sz="1600" dirty="0" smtClean="0"/>
              <a:t>Çalışma izinleri ücreti desteği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tr-TR" altLang="en-US" sz="16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tr-TR" altLang="en-US" sz="1600" dirty="0" smtClean="0"/>
              <a:t>Mesleki eğitim almış kişilerle buluşturma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tr-TR" altLang="en-US" sz="16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tr-TR" altLang="en-US" sz="1600" dirty="0" smtClean="0"/>
              <a:t>İş sağlığı-güvenliği, iş kanunu, çalışma kültürü eğitimi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tr-TR" altLang="en-US" sz="16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tr-TR" altLang="en-US" sz="1600" dirty="0" smtClean="0"/>
              <a:t>İŞKUR desteklerinden yararlanma desteği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tr-TR" altLang="en-US" sz="1600" dirty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tr-TR" altLang="en-US" sz="1600" dirty="0" smtClean="0"/>
              <a:t>Ortak programlar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tr-TR" altLang="en-US" sz="1600" dirty="0"/>
          </a:p>
          <a:p>
            <a:pPr marL="0" indent="0" algn="l">
              <a:buNone/>
              <a:defRPr/>
            </a:pPr>
            <a:endParaRPr lang="tr-TR" altLang="en-US" sz="1600" b="1" u="sng" dirty="0">
              <a:solidFill>
                <a:srgbClr val="C00000"/>
              </a:solidFill>
              <a:latin typeface="+mj-lt"/>
            </a:endParaRPr>
          </a:p>
          <a:p>
            <a:pPr>
              <a:defRPr/>
            </a:pPr>
            <a:endParaRPr lang="tr-TR" altLang="en-US" sz="1600" b="1" dirty="0">
              <a:solidFill>
                <a:srgbClr val="C0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92266" y="125506"/>
            <a:ext cx="6565734" cy="55530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3429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200" dirty="0" smtClean="0"/>
              <a:t>Özel Sektörle İşbirliği - Destekler</a:t>
            </a:r>
            <a:r>
              <a:rPr lang="en-US" sz="2200" dirty="0" smtClean="0"/>
              <a:t> 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78337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50825" y="237253"/>
            <a:ext cx="6607175" cy="200025"/>
          </a:xfrm>
        </p:spPr>
        <p:txBody>
          <a:bodyPr>
            <a:noAutofit/>
          </a:bodyPr>
          <a:lstStyle/>
          <a:p>
            <a:pPr algn="l"/>
            <a:r>
              <a:rPr lang="tr-TR" sz="2200" dirty="0" smtClean="0"/>
              <a:t>Özel Sektörle İşbirliği</a:t>
            </a:r>
            <a:r>
              <a:rPr lang="en-US" sz="2200" dirty="0" smtClean="0"/>
              <a:t> </a:t>
            </a:r>
            <a:endParaRPr lang="en-GB" sz="2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2818997"/>
            <a:ext cx="2983946" cy="195759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869" y="664759"/>
            <a:ext cx="2668432" cy="177595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7278" y="437278"/>
            <a:ext cx="2459218" cy="184359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1274" y="2649315"/>
            <a:ext cx="2504393" cy="175153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9425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Brace 7"/>
          <p:cNvSpPr/>
          <p:nvPr/>
        </p:nvSpPr>
        <p:spPr>
          <a:xfrm rot="5400000">
            <a:off x="5043303" y="2020985"/>
            <a:ext cx="407894" cy="238909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88136" y="4188548"/>
            <a:ext cx="1237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33</a:t>
            </a:r>
            <a:r>
              <a:rPr lang="en-US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.</a:t>
            </a:r>
            <a:r>
              <a:rPr lang="tr-TR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087</a:t>
            </a:r>
            <a:endParaRPr lang="en-GB" b="1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2844" y="329125"/>
            <a:ext cx="69192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/>
                </a:solidFill>
                <a:latin typeface="+mj-lt"/>
              </a:rPr>
              <a:t> </a:t>
            </a:r>
            <a:r>
              <a:rPr lang="tr-TR" sz="2200" b="1" dirty="0" smtClean="0">
                <a:solidFill>
                  <a:schemeClr val="bg2"/>
                </a:solidFill>
                <a:latin typeface="+mj-lt"/>
              </a:rPr>
              <a:t>Mesleki Eğitimler            </a:t>
            </a:r>
            <a:r>
              <a:rPr lang="tr-TR" sz="2200" b="1" dirty="0" smtClean="0">
                <a:solidFill>
                  <a:schemeClr val="bg2"/>
                </a:solidFill>
              </a:rPr>
              <a:t>Danışmanlık Hizmetleri </a:t>
            </a:r>
            <a:endParaRPr lang="tr-TR" sz="2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" name="Right Brace 6"/>
          <p:cNvSpPr/>
          <p:nvPr/>
        </p:nvSpPr>
        <p:spPr>
          <a:xfrm rot="5400000">
            <a:off x="1542050" y="2627742"/>
            <a:ext cx="407894" cy="238909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4628685" y="3637623"/>
            <a:ext cx="1237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4</a:t>
            </a:r>
            <a:r>
              <a:rPr lang="tr-TR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9.057</a:t>
            </a:r>
            <a:endParaRPr lang="en-GB" b="1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845338649"/>
              </p:ext>
            </p:extLst>
          </p:nvPr>
        </p:nvGraphicFramePr>
        <p:xfrm>
          <a:off x="3368376" y="1143151"/>
          <a:ext cx="3403899" cy="1845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562818509"/>
              </p:ext>
            </p:extLst>
          </p:nvPr>
        </p:nvGraphicFramePr>
        <p:xfrm>
          <a:off x="93357" y="1038809"/>
          <a:ext cx="3305280" cy="2344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020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otographer: Andrew McConn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24" y="196986"/>
            <a:ext cx="6096000" cy="405765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59267" y="440679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0070C0"/>
                </a:solidFill>
              </a:rPr>
              <a:t>Teşekkürler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68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76" y="-15603"/>
            <a:ext cx="6565734" cy="723269"/>
          </a:xfrm>
        </p:spPr>
        <p:txBody>
          <a:bodyPr>
            <a:normAutofit/>
          </a:bodyPr>
          <a:lstStyle/>
          <a:p>
            <a:r>
              <a:rPr lang="tr-TR" sz="2200" b="1" dirty="0" smtClean="0">
                <a:solidFill>
                  <a:schemeClr val="bg2"/>
                </a:solidFill>
              </a:rPr>
              <a:t>Türkiye’nin Vizyonu</a:t>
            </a:r>
            <a:r>
              <a:rPr lang="en-US" sz="2200" b="1" dirty="0" smtClean="0">
                <a:solidFill>
                  <a:schemeClr val="bg2"/>
                </a:solidFill>
              </a:rPr>
              <a:t> </a:t>
            </a:r>
            <a:endParaRPr lang="en-GB" sz="2200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776" y="1124175"/>
            <a:ext cx="6565734" cy="3021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600" dirty="0" smtClean="0"/>
              <a:t>“</a:t>
            </a:r>
            <a:r>
              <a:rPr lang="tr-TR" sz="1600" dirty="0"/>
              <a:t>Orta-yüksek ve yüksek teknolojili ürünlerde Afro-Avrasya’nın tasarım </a:t>
            </a:r>
            <a:r>
              <a:rPr lang="tr-TR" sz="1600" dirty="0" smtClean="0"/>
              <a:t>ve üretim </a:t>
            </a:r>
            <a:r>
              <a:rPr lang="tr-TR" sz="1600" dirty="0"/>
              <a:t>üssü olmak”</a:t>
            </a:r>
            <a:endParaRPr lang="tr-TR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9248" y="1429083"/>
            <a:ext cx="2923579" cy="307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7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266" y="0"/>
            <a:ext cx="6565734" cy="652007"/>
          </a:xfrm>
        </p:spPr>
        <p:txBody>
          <a:bodyPr>
            <a:normAutofit/>
          </a:bodyPr>
          <a:lstStyle/>
          <a:p>
            <a:r>
              <a:rPr lang="tr-TR" sz="2200" dirty="0" smtClean="0"/>
              <a:t>UNHCR Türkiye Operasyonu </a:t>
            </a:r>
            <a:endParaRPr lang="en-GB" sz="2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8403" y="802451"/>
            <a:ext cx="2835141" cy="1549547"/>
          </a:xfrm>
          <a:prstGeom prst="rect">
            <a:avLst/>
          </a:prstGeom>
        </p:spPr>
        <p:txBody>
          <a:bodyPr vert="horz" lIns="121920" tIns="60960" rIns="121920" bIns="0" rtlCol="0"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tr-TR" altLang="en-US" sz="1600" b="1" dirty="0" smtClean="0">
                <a:solidFill>
                  <a:schemeClr val="bg2"/>
                </a:solidFill>
              </a:rPr>
              <a:t>Piyasa Analizi</a:t>
            </a:r>
            <a:endParaRPr lang="tr-TR" altLang="en-US" sz="1600" b="1" dirty="0">
              <a:solidFill>
                <a:srgbClr val="C00000"/>
              </a:solidFill>
            </a:endParaRPr>
          </a:p>
          <a:p>
            <a:pPr lvl="0">
              <a:buFont typeface="Wingdings" panose="05000000000000000000" pitchFamily="2" charset="2"/>
              <a:buChar char="§"/>
              <a:defRPr/>
            </a:pPr>
            <a:r>
              <a:rPr lang="tr-TR" sz="1600" dirty="0"/>
              <a:t>İzmir, Bursa,İstanbul</a:t>
            </a:r>
          </a:p>
          <a:p>
            <a:pPr lvl="0">
              <a:buFont typeface="Wingdings" panose="05000000000000000000" pitchFamily="2" charset="2"/>
              <a:buChar char="§"/>
              <a:defRPr/>
            </a:pPr>
            <a:r>
              <a:rPr lang="tr-TR" sz="1600" dirty="0"/>
              <a:t>Ankara, Kayseri</a:t>
            </a:r>
          </a:p>
          <a:p>
            <a:pPr lvl="0">
              <a:buFont typeface="Wingdings" panose="05000000000000000000" pitchFamily="2" charset="2"/>
              <a:buChar char="§"/>
              <a:defRPr/>
            </a:pPr>
            <a:r>
              <a:rPr lang="tr-TR" sz="1600" dirty="0"/>
              <a:t>Gaziantep, Hatay, Urfa, Adana, Mersin</a:t>
            </a:r>
          </a:p>
          <a:p>
            <a:pPr marL="0" indent="0">
              <a:buNone/>
              <a:defRPr/>
            </a:pPr>
            <a:endParaRPr lang="tr-TR" sz="2800" dirty="0"/>
          </a:p>
          <a:p>
            <a:pPr marL="0" indent="0">
              <a:buNone/>
              <a:defRPr/>
            </a:pPr>
            <a:endParaRPr lang="tr-TR" altLang="en-US" sz="2800" b="1" dirty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endParaRPr lang="tr-TR" altLang="en-US" sz="2800" b="1" u="sng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92266" y="2448683"/>
            <a:ext cx="3638135" cy="1964292"/>
          </a:xfrm>
          <a:prstGeom prst="rect">
            <a:avLst/>
          </a:prstGeom>
        </p:spPr>
        <p:txBody>
          <a:bodyPr vert="horz" lIns="91440" tIns="45720" rIns="91440" bIns="0" rtlCol="0">
            <a:no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/>
            </a:pPr>
            <a:r>
              <a:rPr lang="tr-TR" sz="1600" b="1" dirty="0" smtClean="0">
                <a:solidFill>
                  <a:schemeClr val="bg2"/>
                </a:solidFill>
              </a:rPr>
              <a:t>Değer Zinciri Analizi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tr-TR" sz="1600" dirty="0" smtClean="0"/>
              <a:t>Mobilya</a:t>
            </a:r>
            <a:r>
              <a:rPr lang="en-US" sz="1600" dirty="0" smtClean="0"/>
              <a:t> </a:t>
            </a:r>
            <a:endParaRPr lang="tr-TR" sz="1600" dirty="0" smtClean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tr-TR" sz="1600" dirty="0" smtClean="0"/>
              <a:t>Mekanik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tr-TR" sz="1600" dirty="0" smtClean="0"/>
              <a:t>Otomotiv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tr-TR" sz="1600" dirty="0" smtClean="0"/>
              <a:t>Tarım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tr-TR" sz="1600" dirty="0" smtClean="0"/>
              <a:t>Tekstil</a:t>
            </a:r>
            <a:r>
              <a:rPr lang="en-US" sz="1600" dirty="0" smtClean="0"/>
              <a:t> </a:t>
            </a:r>
            <a:endParaRPr lang="tr-TR" sz="1600" dirty="0" smtClean="0"/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endParaRPr lang="tr-TR" sz="2400" dirty="0" smtClean="0"/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endParaRPr lang="tr-TR" sz="2400" dirty="0" smtClean="0"/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endParaRPr lang="tr-TR" altLang="en-US" sz="2400" b="1" dirty="0" smtClean="0">
              <a:solidFill>
                <a:srgbClr val="C00000"/>
              </a:solidFill>
            </a:endParaRPr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endParaRPr lang="tr-TR" altLang="en-US" sz="2400" b="1" u="sng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7715" y="2757479"/>
            <a:ext cx="249755" cy="2497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5610" y="3064813"/>
            <a:ext cx="236836" cy="2368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310" y="3412715"/>
            <a:ext cx="232531" cy="2325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617" y="3700802"/>
            <a:ext cx="228224" cy="2282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2084" y="3984582"/>
            <a:ext cx="215306" cy="211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6032" y="1888582"/>
            <a:ext cx="2814226" cy="15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6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2171"/>
          <a:stretch/>
        </p:blipFill>
        <p:spPr>
          <a:xfrm>
            <a:off x="301082" y="444207"/>
            <a:ext cx="6255834" cy="381408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8468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675" y="201475"/>
            <a:ext cx="5046833" cy="412166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9366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08" y="167268"/>
            <a:ext cx="5974906" cy="425596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9636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47" y="168723"/>
            <a:ext cx="5523004" cy="422834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0385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HCR2016">
  <a:themeElements>
    <a:clrScheme name="UNHCR2016">
      <a:dk1>
        <a:sysClr val="windowText" lastClr="000000"/>
      </a:dk1>
      <a:lt1>
        <a:sysClr val="window" lastClr="FFFFFF"/>
      </a:lt1>
      <a:dk2>
        <a:srgbClr val="FFFFFF"/>
      </a:dk2>
      <a:lt2>
        <a:srgbClr val="0072BC"/>
      </a:lt2>
      <a:accent1>
        <a:srgbClr val="0072BC"/>
      </a:accent1>
      <a:accent2>
        <a:srgbClr val="000000"/>
      </a:accent2>
      <a:accent3>
        <a:srgbClr val="FAEB00"/>
      </a:accent3>
      <a:accent4>
        <a:srgbClr val="17375F"/>
      </a:accent4>
      <a:accent5>
        <a:srgbClr val="08B499"/>
      </a:accent5>
      <a:accent6>
        <a:srgbClr val="EF4960"/>
      </a:accent6>
      <a:hlink>
        <a:srgbClr val="0072BC"/>
      </a:hlink>
      <a:folHlink>
        <a:srgbClr val="0072BC"/>
      </a:folHlink>
    </a:clrScheme>
    <a:fontScheme name="UNHCR2016">
      <a:majorFont>
        <a:latin typeface="Arial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F251983_UNHCR_Brand_Book_Template_2016_V1 [Read-Only]" id="{341C7DD0-A36B-4CEC-800A-607EA2F7FB32}" vid="{F3362AFE-A79D-4C20-8146-45B6E2117C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COP 2018 Ops presentation</Template>
  <TotalTime>13080</TotalTime>
  <Words>707</Words>
  <Application>Microsoft Office PowerPoint</Application>
  <PresentationFormat>Custom</PresentationFormat>
  <Paragraphs>171</Paragraphs>
  <Slides>35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ＭＳ Ｐゴシック</vt:lpstr>
      <vt:lpstr>Arial</vt:lpstr>
      <vt:lpstr>Calibri</vt:lpstr>
      <vt:lpstr>Proxima Nova</vt:lpstr>
      <vt:lpstr>Wingdings</vt:lpstr>
      <vt:lpstr>UNHCR2016</vt:lpstr>
      <vt:lpstr>PowerPoint Presentation</vt:lpstr>
      <vt:lpstr>PowerPoint Presentation</vt:lpstr>
      <vt:lpstr>PowerPoint Presentation</vt:lpstr>
      <vt:lpstr>Türkiye’nin Vizyonu </vt:lpstr>
      <vt:lpstr>UNHCR Türkiye Operasyonu </vt:lpstr>
      <vt:lpstr>PowerPoint Presentation</vt:lpstr>
      <vt:lpstr>PowerPoint Presentation</vt:lpstr>
      <vt:lpstr>PowerPoint Presentation</vt:lpstr>
      <vt:lpstr>PowerPoint Presentation</vt:lpstr>
      <vt:lpstr>Nasıl Çalışıyoruz? </vt:lpstr>
      <vt:lpstr>Nasıl Çalışıyoruz? </vt:lpstr>
      <vt:lpstr>Dil Eğitimi</vt:lpstr>
      <vt:lpstr> Mesleki Eğitimler</vt:lpstr>
      <vt:lpstr>Mesleki Eğitimler - Tarım Programı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Beceri Arttırımı</vt:lpstr>
      <vt:lpstr>Teknoloji Eğitimleri</vt:lpstr>
      <vt:lpstr>İş Piyasasına Erişiminin Desteklenmesi</vt:lpstr>
      <vt:lpstr>PowerPoint Presentation</vt:lpstr>
      <vt:lpstr>PowerPoint Presentation</vt:lpstr>
      <vt:lpstr>PowerPoint Presentation</vt:lpstr>
      <vt:lpstr>PowerPoint Presentation</vt:lpstr>
      <vt:lpstr>Özel Sektörle İşbirliği </vt:lpstr>
      <vt:lpstr>Özel Sektörle İşbirliği </vt:lpstr>
      <vt:lpstr>Özel Sektörle İşbirliği </vt:lpstr>
      <vt:lpstr>Özel Sektörle İşbirliği </vt:lpstr>
      <vt:lpstr>PowerPoint Presentation</vt:lpstr>
      <vt:lpstr>Özel Sektörle İşbirliği </vt:lpstr>
      <vt:lpstr>PowerPoint Presentation</vt:lpstr>
      <vt:lpstr>PowerPoint Presentation</vt:lpstr>
    </vt:vector>
  </TitlesOfParts>
  <Company>UNHCR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Country Operation Plan  Turkey 2018/2019</dc:title>
  <dc:creator>Jean-Marie Garelli</dc:creator>
  <cp:lastModifiedBy>Damla Taskin</cp:lastModifiedBy>
  <cp:revision>474</cp:revision>
  <cp:lastPrinted>2017-06-19T10:35:14Z</cp:lastPrinted>
  <dcterms:created xsi:type="dcterms:W3CDTF">2017-03-07T15:03:40Z</dcterms:created>
  <dcterms:modified xsi:type="dcterms:W3CDTF">2019-06-27T03:40:18Z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2557830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S7.2.2</vt:lpwstr>
  </property>
</Properties>
</file>