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59" r:id="rId5"/>
    <p:sldId id="260" r:id="rId6"/>
    <p:sldId id="261" r:id="rId7"/>
    <p:sldId id="262" r:id="rId8"/>
    <p:sldId id="263" r:id="rId9"/>
    <p:sldId id="264" r:id="rId10"/>
    <p:sldId id="265" r:id="rId11"/>
    <p:sldId id="267"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7" d="100"/>
          <a:sy n="47" d="100"/>
        </p:scale>
        <p:origin x="-1182"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Yuvarlatılmış Çapraz Köşeli Dikdörtgen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Başlık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tr-TR" smtClean="0"/>
              <a:t>Asıl başlık stili için tıklatın</a:t>
            </a:r>
            <a:endParaRPr kumimoji="0" lang="en-US"/>
          </a:p>
        </p:txBody>
      </p:sp>
      <p:sp>
        <p:nvSpPr>
          <p:cNvPr id="9" name="Alt Başlık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10" name="Veri Yer Tutucusu 9"/>
          <p:cNvSpPr>
            <a:spLocks noGrp="1"/>
          </p:cNvSpPr>
          <p:nvPr>
            <p:ph type="dt" sz="half" idx="10"/>
          </p:nvPr>
        </p:nvSpPr>
        <p:spPr>
          <a:xfrm>
            <a:off x="5562600" y="6509004"/>
            <a:ext cx="3002280" cy="274320"/>
          </a:xfrm>
        </p:spPr>
        <p:txBody>
          <a:bodyPr vert="horz" rtlCol="0"/>
          <a:lstStyle>
            <a:extLst/>
          </a:lstStyle>
          <a:p>
            <a:fld id="{FD616AFA-91F5-4F48-8AD4-50D9237C0D07}" type="datetimeFigureOut">
              <a:rPr lang="tr-TR" smtClean="0"/>
              <a:t>27.06.2019</a:t>
            </a:fld>
            <a:endParaRPr lang="tr-TR"/>
          </a:p>
        </p:txBody>
      </p:sp>
      <p:sp>
        <p:nvSpPr>
          <p:cNvPr id="11" name="Slayt Numarası Yer Tutucusu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C7FFCF70-41D6-4CFD-85F8-C279844A1040}" type="slidenum">
              <a:rPr lang="tr-TR" smtClean="0"/>
              <a:t>‹#›</a:t>
            </a:fld>
            <a:endParaRPr lang="tr-TR"/>
          </a:p>
        </p:txBody>
      </p:sp>
      <p:sp>
        <p:nvSpPr>
          <p:cNvPr id="12" name="Altbilgi Yer Tutucusu 11"/>
          <p:cNvSpPr>
            <a:spLocks noGrp="1"/>
          </p:cNvSpPr>
          <p:nvPr>
            <p:ph type="ftr" sz="quarter" idx="12"/>
          </p:nvPr>
        </p:nvSpPr>
        <p:spPr>
          <a:xfrm>
            <a:off x="1600200" y="6509004"/>
            <a:ext cx="3907464" cy="274320"/>
          </a:xfrm>
        </p:spPr>
        <p:txBody>
          <a:bodyPr vert="horz" rtlCol="0"/>
          <a:lstStyle>
            <a:extLst/>
          </a:lstStyle>
          <a:p>
            <a:endParaRPr lang="tr-TR"/>
          </a:p>
        </p:txBody>
      </p:sp>
    </p:spTree>
  </p:cSld>
  <p:clrMapOvr>
    <a:masterClrMapping/>
  </p:clrMapOvr>
  <p:transition spd="slow" advClick="0" advTm="10000">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extLs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extLst/>
          </a:lstStyle>
          <a:p>
            <a:fld id="{FD616AFA-91F5-4F48-8AD4-50D9237C0D07}" type="datetimeFigureOut">
              <a:rPr lang="tr-TR" smtClean="0"/>
              <a:t>27.06.2019</a:t>
            </a:fld>
            <a:endParaRPr lang="tr-TR"/>
          </a:p>
        </p:txBody>
      </p:sp>
      <p:sp>
        <p:nvSpPr>
          <p:cNvPr id="5" name="Altbilgi Yer Tutucusu 4"/>
          <p:cNvSpPr>
            <a:spLocks noGrp="1"/>
          </p:cNvSpPr>
          <p:nvPr>
            <p:ph type="ftr" sz="quarter" idx="11"/>
          </p:nvPr>
        </p:nvSpPr>
        <p:spPr/>
        <p:txBody>
          <a:bodyPr/>
          <a:lstStyle>
            <a:extLst/>
          </a:lstStyle>
          <a:p>
            <a:endParaRPr lang="tr-TR"/>
          </a:p>
        </p:txBody>
      </p:sp>
      <p:sp>
        <p:nvSpPr>
          <p:cNvPr id="6" name="Slayt Numarası Yer Tutucusu 5"/>
          <p:cNvSpPr>
            <a:spLocks noGrp="1"/>
          </p:cNvSpPr>
          <p:nvPr>
            <p:ph type="sldNum" sz="quarter" idx="12"/>
          </p:nvPr>
        </p:nvSpPr>
        <p:spPr/>
        <p:txBody>
          <a:bodyPr/>
          <a:lstStyle>
            <a:extLst/>
          </a:lstStyle>
          <a:p>
            <a:fld id="{C7FFCF70-41D6-4CFD-85F8-C279844A1040}" type="slidenum">
              <a:rPr lang="tr-TR" smtClean="0"/>
              <a:t>‹#›</a:t>
            </a:fld>
            <a:endParaRPr lang="tr-TR"/>
          </a:p>
        </p:txBody>
      </p:sp>
    </p:spTree>
  </p:cSld>
  <p:clrMapOvr>
    <a:masterClrMapping/>
  </p:clrMapOvr>
  <p:transition spd="slow" advClick="0" advTm="10000">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lvl1pPr algn="l">
              <a:defRPr/>
            </a:lvl1pPr>
            <a:extLs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274638"/>
            <a:ext cx="60198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extLst/>
          </a:lstStyle>
          <a:p>
            <a:fld id="{FD616AFA-91F5-4F48-8AD4-50D9237C0D07}" type="datetimeFigureOut">
              <a:rPr lang="tr-TR" smtClean="0"/>
              <a:t>27.06.2019</a:t>
            </a:fld>
            <a:endParaRPr lang="tr-TR"/>
          </a:p>
        </p:txBody>
      </p:sp>
      <p:sp>
        <p:nvSpPr>
          <p:cNvPr id="5" name="Altbilgi Yer Tutucusu 4"/>
          <p:cNvSpPr>
            <a:spLocks noGrp="1"/>
          </p:cNvSpPr>
          <p:nvPr>
            <p:ph type="ftr" sz="quarter" idx="11"/>
          </p:nvPr>
        </p:nvSpPr>
        <p:spPr/>
        <p:txBody>
          <a:bodyPr/>
          <a:lstStyle>
            <a:extLst/>
          </a:lstStyle>
          <a:p>
            <a:endParaRPr lang="tr-TR"/>
          </a:p>
        </p:txBody>
      </p:sp>
      <p:sp>
        <p:nvSpPr>
          <p:cNvPr id="6" name="Slayt Numarası Yer Tutucusu 5"/>
          <p:cNvSpPr>
            <a:spLocks noGrp="1"/>
          </p:cNvSpPr>
          <p:nvPr>
            <p:ph type="sldNum" sz="quarter" idx="12"/>
          </p:nvPr>
        </p:nvSpPr>
        <p:spPr/>
        <p:txBody>
          <a:bodyPr/>
          <a:lstStyle>
            <a:extLst/>
          </a:lstStyle>
          <a:p>
            <a:fld id="{C7FFCF70-41D6-4CFD-85F8-C279844A1040}" type="slidenum">
              <a:rPr lang="tr-TR" smtClean="0"/>
              <a:t>‹#›</a:t>
            </a:fld>
            <a:endParaRPr lang="tr-TR"/>
          </a:p>
        </p:txBody>
      </p:sp>
    </p:spTree>
  </p:cSld>
  <p:clrMapOvr>
    <a:masterClrMapping/>
  </p:clrMapOvr>
  <p:transition spd="slow" advClick="0" advTm="10000">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7" name="Dikdörtgen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Başlık 1"/>
          <p:cNvSpPr>
            <a:spLocks noGrp="1"/>
          </p:cNvSpPr>
          <p:nvPr>
            <p:ph type="title"/>
          </p:nvPr>
        </p:nvSpPr>
        <p:spPr/>
        <p:txBody>
          <a:bodyPr/>
          <a:lstStyle>
            <a:extLst/>
          </a:lstStyle>
          <a:p>
            <a:r>
              <a:rPr kumimoji="0" lang="tr-TR" smtClean="0"/>
              <a:t>Asıl başlık stili için tıklatın</a:t>
            </a:r>
            <a:endParaRPr kumimoji="0" lang="en-US"/>
          </a:p>
        </p:txBody>
      </p:sp>
      <p:sp>
        <p:nvSpPr>
          <p:cNvPr id="3" name="İçerik Yer Tutucusu 2"/>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extLst/>
          </a:lstStyle>
          <a:p>
            <a:fld id="{FD616AFA-91F5-4F48-8AD4-50D9237C0D07}" type="datetimeFigureOut">
              <a:rPr lang="tr-TR" smtClean="0"/>
              <a:t>27.06.2019</a:t>
            </a:fld>
            <a:endParaRPr lang="tr-TR"/>
          </a:p>
        </p:txBody>
      </p:sp>
      <p:sp>
        <p:nvSpPr>
          <p:cNvPr id="5" name="Altbilgi Yer Tutucusu 4"/>
          <p:cNvSpPr>
            <a:spLocks noGrp="1"/>
          </p:cNvSpPr>
          <p:nvPr>
            <p:ph type="ftr" sz="quarter" idx="11"/>
          </p:nvPr>
        </p:nvSpPr>
        <p:spPr/>
        <p:txBody>
          <a:bodyPr/>
          <a:lstStyle>
            <a:extLst/>
          </a:lstStyle>
          <a:p>
            <a:endParaRPr lang="tr-TR"/>
          </a:p>
        </p:txBody>
      </p:sp>
      <p:sp>
        <p:nvSpPr>
          <p:cNvPr id="6" name="Slayt Numarası Yer Tutucusu 5"/>
          <p:cNvSpPr>
            <a:spLocks noGrp="1"/>
          </p:cNvSpPr>
          <p:nvPr>
            <p:ph type="sldNum" sz="quarter" idx="12"/>
          </p:nvPr>
        </p:nvSpPr>
        <p:spPr/>
        <p:txBody>
          <a:bodyPr/>
          <a:lstStyle>
            <a:extLst/>
          </a:lstStyle>
          <a:p>
            <a:fld id="{C7FFCF70-41D6-4CFD-85F8-C279844A1040}" type="slidenum">
              <a:rPr lang="tr-TR" smtClean="0"/>
              <a:t>‹#›</a:t>
            </a:fld>
            <a:endParaRPr lang="tr-TR"/>
          </a:p>
        </p:txBody>
      </p:sp>
    </p:spTree>
  </p:cSld>
  <p:clrMapOvr>
    <a:masterClrMapping/>
  </p:clrMapOvr>
  <p:transition spd="slow" advClick="0" advTm="10000">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Dikdörtgen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Başlık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8" name="Veri Yer Tutucusu 7"/>
          <p:cNvSpPr>
            <a:spLocks noGrp="1"/>
          </p:cNvSpPr>
          <p:nvPr>
            <p:ph type="dt" sz="half" idx="10"/>
          </p:nvPr>
        </p:nvSpPr>
        <p:spPr>
          <a:xfrm>
            <a:off x="5562600" y="6513670"/>
            <a:ext cx="3002280" cy="274320"/>
          </a:xfrm>
        </p:spPr>
        <p:txBody>
          <a:bodyPr vert="horz" rtlCol="0"/>
          <a:lstStyle>
            <a:extLst/>
          </a:lstStyle>
          <a:p>
            <a:fld id="{FD616AFA-91F5-4F48-8AD4-50D9237C0D07}" type="datetimeFigureOut">
              <a:rPr lang="tr-TR" smtClean="0"/>
              <a:t>27.06.2019</a:t>
            </a:fld>
            <a:endParaRPr lang="tr-TR"/>
          </a:p>
        </p:txBody>
      </p:sp>
      <p:sp>
        <p:nvSpPr>
          <p:cNvPr id="9" name="Slayt Numarası Yer Tutucusu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C7FFCF70-41D6-4CFD-85F8-C279844A1040}" type="slidenum">
              <a:rPr lang="tr-TR" smtClean="0"/>
              <a:t>‹#›</a:t>
            </a:fld>
            <a:endParaRPr lang="tr-TR"/>
          </a:p>
        </p:txBody>
      </p:sp>
      <p:sp>
        <p:nvSpPr>
          <p:cNvPr id="10" name="Altbilgi Yer Tutucusu 9"/>
          <p:cNvSpPr>
            <a:spLocks noGrp="1"/>
          </p:cNvSpPr>
          <p:nvPr>
            <p:ph type="ftr" sz="quarter" idx="12"/>
          </p:nvPr>
        </p:nvSpPr>
        <p:spPr>
          <a:xfrm>
            <a:off x="1600200" y="6513670"/>
            <a:ext cx="3907464" cy="274320"/>
          </a:xfrm>
        </p:spPr>
        <p:txBody>
          <a:bodyPr vert="horz" rtlCol="0"/>
          <a:lstStyle>
            <a:extLst/>
          </a:lstStyle>
          <a:p>
            <a:endParaRPr lang="tr-TR"/>
          </a:p>
        </p:txBody>
      </p:sp>
    </p:spTree>
  </p:cSld>
  <p:clrMapOvr>
    <a:masterClrMapping/>
  </p:clrMapOvr>
  <p:transition spd="slow" advClick="0" advTm="10000">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extLst/>
          </a:lstStyle>
          <a:p>
            <a:r>
              <a:rPr kumimoji="0" lang="tr-TR" smtClean="0"/>
              <a:t>Asıl başlık stili için tıklatın</a:t>
            </a:r>
            <a:endParaRPr kumimoji="0" lang="en-US"/>
          </a:p>
        </p:txBody>
      </p:sp>
      <p:sp>
        <p:nvSpPr>
          <p:cNvPr id="3" name="İçerik Yer Tutucusu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İçerik Yer Tutucusu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p:txBody>
          <a:bodyPr/>
          <a:lstStyle>
            <a:extLst/>
          </a:lstStyle>
          <a:p>
            <a:fld id="{FD616AFA-91F5-4F48-8AD4-50D9237C0D07}" type="datetimeFigureOut">
              <a:rPr lang="tr-TR" smtClean="0"/>
              <a:t>27.06.2019</a:t>
            </a:fld>
            <a:endParaRPr lang="tr-TR"/>
          </a:p>
        </p:txBody>
      </p:sp>
      <p:sp>
        <p:nvSpPr>
          <p:cNvPr id="6" name="Altbilgi Yer Tutucusu 5"/>
          <p:cNvSpPr>
            <a:spLocks noGrp="1"/>
          </p:cNvSpPr>
          <p:nvPr>
            <p:ph type="ftr" sz="quarter" idx="11"/>
          </p:nvPr>
        </p:nvSpPr>
        <p:spPr/>
        <p:txBody>
          <a:bodyPr/>
          <a:lstStyle>
            <a:extLst/>
          </a:lstStyle>
          <a:p>
            <a:endParaRPr lang="tr-TR"/>
          </a:p>
        </p:txBody>
      </p:sp>
      <p:sp>
        <p:nvSpPr>
          <p:cNvPr id="7" name="Slayt Numarası Yer Tutucusu 6"/>
          <p:cNvSpPr>
            <a:spLocks noGrp="1"/>
          </p:cNvSpPr>
          <p:nvPr>
            <p:ph type="sldNum" sz="quarter" idx="12"/>
          </p:nvPr>
        </p:nvSpPr>
        <p:spPr>
          <a:xfrm>
            <a:off x="8641080" y="6514568"/>
            <a:ext cx="464288" cy="274320"/>
          </a:xfrm>
        </p:spPr>
        <p:txBody>
          <a:bodyPr/>
          <a:lstStyle>
            <a:extLst/>
          </a:lstStyle>
          <a:p>
            <a:fld id="{C7FFCF70-41D6-4CFD-85F8-C279844A1040}" type="slidenum">
              <a:rPr lang="tr-TR" smtClean="0"/>
              <a:t>‹#›</a:t>
            </a:fld>
            <a:endParaRPr lang="tr-TR"/>
          </a:p>
        </p:txBody>
      </p:sp>
      <p:sp>
        <p:nvSpPr>
          <p:cNvPr id="10" name="Dikdörtgen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transition spd="slow" advClick="0" advTm="10000">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Dikdörtgen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Dikdörtgen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Başlık 1"/>
          <p:cNvSpPr>
            <a:spLocks noGrp="1"/>
          </p:cNvSpPr>
          <p:nvPr>
            <p:ph type="title"/>
          </p:nvPr>
        </p:nvSpPr>
        <p:spPr>
          <a:xfrm>
            <a:off x="457200" y="251948"/>
            <a:ext cx="8229600" cy="1143000"/>
          </a:xfrm>
        </p:spPr>
        <p:txBody>
          <a:bodyPr anchor="b"/>
          <a:lstStyle>
            <a:lvl1pPr>
              <a:defRPr/>
            </a:lvl1pPr>
            <a:extLst/>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Metin Yer Tutucusu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İçerik Yer Tutucusu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İçerik Yer Tutucusu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0"/>
          </p:nvPr>
        </p:nvSpPr>
        <p:spPr/>
        <p:txBody>
          <a:bodyPr/>
          <a:lstStyle>
            <a:extLst/>
          </a:lstStyle>
          <a:p>
            <a:fld id="{FD616AFA-91F5-4F48-8AD4-50D9237C0D07}" type="datetimeFigureOut">
              <a:rPr lang="tr-TR" smtClean="0"/>
              <a:t>27.06.2019</a:t>
            </a:fld>
            <a:endParaRPr lang="tr-TR"/>
          </a:p>
        </p:txBody>
      </p:sp>
      <p:sp>
        <p:nvSpPr>
          <p:cNvPr id="8" name="Altbilgi Yer Tutucusu 7"/>
          <p:cNvSpPr>
            <a:spLocks noGrp="1"/>
          </p:cNvSpPr>
          <p:nvPr>
            <p:ph type="ftr" sz="quarter" idx="11"/>
          </p:nvPr>
        </p:nvSpPr>
        <p:spPr/>
        <p:txBody>
          <a:bodyPr/>
          <a:lstStyle>
            <a:extLst/>
          </a:lstStyle>
          <a:p>
            <a:endParaRPr lang="tr-TR"/>
          </a:p>
        </p:txBody>
      </p:sp>
      <p:sp>
        <p:nvSpPr>
          <p:cNvPr id="9" name="Slayt Numarası Yer Tutucusu 8"/>
          <p:cNvSpPr>
            <a:spLocks noGrp="1"/>
          </p:cNvSpPr>
          <p:nvPr>
            <p:ph type="sldNum" sz="quarter" idx="12"/>
          </p:nvPr>
        </p:nvSpPr>
        <p:spPr>
          <a:xfrm>
            <a:off x="8641080" y="6514568"/>
            <a:ext cx="464288" cy="274320"/>
          </a:xfrm>
        </p:spPr>
        <p:txBody>
          <a:bodyPr/>
          <a:lstStyle>
            <a:extLst/>
          </a:lstStyle>
          <a:p>
            <a:fld id="{C7FFCF70-41D6-4CFD-85F8-C279844A1040}" type="slidenum">
              <a:rPr lang="tr-TR" smtClean="0"/>
              <a:t>‹#›</a:t>
            </a:fld>
            <a:endParaRPr lang="tr-TR"/>
          </a:p>
        </p:txBody>
      </p:sp>
    </p:spTree>
  </p:cSld>
  <p:clrMapOvr>
    <a:masterClrMapping/>
  </p:clrMapOvr>
  <p:transition spd="slow" advClick="0" advTm="10000">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53218"/>
            <a:ext cx="8229600" cy="1143000"/>
          </a:xfrm>
        </p:spPr>
        <p:txBody>
          <a:bodyPr/>
          <a:lstStyle>
            <a:extLst/>
          </a:lstStyle>
          <a:p>
            <a:r>
              <a:rPr kumimoji="0" lang="tr-TR" smtClean="0"/>
              <a:t>Asıl başlık stili için tıklatın</a:t>
            </a:r>
            <a:endParaRPr kumimoji="0" lang="en-US"/>
          </a:p>
        </p:txBody>
      </p:sp>
      <p:sp>
        <p:nvSpPr>
          <p:cNvPr id="3" name="Veri Yer Tutucusu 2"/>
          <p:cNvSpPr>
            <a:spLocks noGrp="1"/>
          </p:cNvSpPr>
          <p:nvPr>
            <p:ph type="dt" sz="half" idx="10"/>
          </p:nvPr>
        </p:nvSpPr>
        <p:spPr/>
        <p:txBody>
          <a:bodyPr/>
          <a:lstStyle>
            <a:extLst/>
          </a:lstStyle>
          <a:p>
            <a:fld id="{FD616AFA-91F5-4F48-8AD4-50D9237C0D07}" type="datetimeFigureOut">
              <a:rPr lang="tr-TR" smtClean="0"/>
              <a:t>27.06.2019</a:t>
            </a:fld>
            <a:endParaRPr lang="tr-TR"/>
          </a:p>
        </p:txBody>
      </p:sp>
      <p:sp>
        <p:nvSpPr>
          <p:cNvPr id="4" name="Altbilgi Yer Tutucusu 3"/>
          <p:cNvSpPr>
            <a:spLocks noGrp="1"/>
          </p:cNvSpPr>
          <p:nvPr>
            <p:ph type="ftr" sz="quarter" idx="11"/>
          </p:nvPr>
        </p:nvSpPr>
        <p:spPr/>
        <p:txBody>
          <a:bodyPr/>
          <a:lstStyle>
            <a:extLst/>
          </a:lstStyle>
          <a:p>
            <a:endParaRPr lang="tr-TR"/>
          </a:p>
        </p:txBody>
      </p:sp>
      <p:sp>
        <p:nvSpPr>
          <p:cNvPr id="5" name="Slayt Numarası Yer Tutucusu 4"/>
          <p:cNvSpPr>
            <a:spLocks noGrp="1"/>
          </p:cNvSpPr>
          <p:nvPr>
            <p:ph type="sldNum" sz="quarter" idx="12"/>
          </p:nvPr>
        </p:nvSpPr>
        <p:spPr/>
        <p:txBody>
          <a:bodyPr/>
          <a:lstStyle>
            <a:extLst/>
          </a:lstStyle>
          <a:p>
            <a:fld id="{C7FFCF70-41D6-4CFD-85F8-C279844A1040}" type="slidenum">
              <a:rPr lang="tr-TR" smtClean="0"/>
              <a:t>‹#›</a:t>
            </a:fld>
            <a:endParaRPr lang="tr-TR"/>
          </a:p>
        </p:txBody>
      </p:sp>
      <p:sp>
        <p:nvSpPr>
          <p:cNvPr id="7" name="Dikdörtgen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transition spd="slow" advClick="0" advTm="10000">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extLst/>
          </a:lstStyle>
          <a:p>
            <a:fld id="{FD616AFA-91F5-4F48-8AD4-50D9237C0D07}" type="datetimeFigureOut">
              <a:rPr lang="tr-TR" smtClean="0"/>
              <a:t>27.06.2019</a:t>
            </a:fld>
            <a:endParaRPr lang="tr-TR"/>
          </a:p>
        </p:txBody>
      </p:sp>
      <p:sp>
        <p:nvSpPr>
          <p:cNvPr id="3" name="Altbilgi Yer Tutucusu 2"/>
          <p:cNvSpPr>
            <a:spLocks noGrp="1"/>
          </p:cNvSpPr>
          <p:nvPr>
            <p:ph type="ftr" sz="quarter" idx="11"/>
          </p:nvPr>
        </p:nvSpPr>
        <p:spPr/>
        <p:txBody>
          <a:bodyPr/>
          <a:lstStyle>
            <a:extLst/>
          </a:lstStyle>
          <a:p>
            <a:endParaRPr lang="tr-TR"/>
          </a:p>
        </p:txBody>
      </p:sp>
      <p:sp>
        <p:nvSpPr>
          <p:cNvPr id="4" name="Slayt Numarası Yer Tutucusu 3"/>
          <p:cNvSpPr>
            <a:spLocks noGrp="1"/>
          </p:cNvSpPr>
          <p:nvPr>
            <p:ph type="sldNum" sz="quarter" idx="12"/>
          </p:nvPr>
        </p:nvSpPr>
        <p:spPr/>
        <p:txBody>
          <a:bodyPr/>
          <a:lstStyle>
            <a:extLst/>
          </a:lstStyle>
          <a:p>
            <a:fld id="{C7FFCF70-41D6-4CFD-85F8-C279844A1040}" type="slidenum">
              <a:rPr lang="tr-TR" smtClean="0"/>
              <a:t>‹#›</a:t>
            </a:fld>
            <a:endParaRPr lang="tr-TR"/>
          </a:p>
        </p:txBody>
      </p:sp>
    </p:spTree>
  </p:cSld>
  <p:clrMapOvr>
    <a:masterClrMapping/>
  </p:clrMapOvr>
  <p:transition spd="slow" advClick="0" advTm="10000">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Dikdörtgen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Başlık 1"/>
          <p:cNvSpPr>
            <a:spLocks noGrp="1"/>
          </p:cNvSpPr>
          <p:nvPr>
            <p:ph type="title"/>
          </p:nvPr>
        </p:nvSpPr>
        <p:spPr>
          <a:xfrm>
            <a:off x="4963136" y="304800"/>
            <a:ext cx="3931920" cy="762000"/>
          </a:xfrm>
        </p:spPr>
        <p:txBody>
          <a:bodyPr anchor="b"/>
          <a:lstStyle>
            <a:lvl1pPr marL="0" algn="r">
              <a:buNone/>
              <a:defRPr sz="2000" b="1"/>
            </a:lvl1pPr>
            <a:extLst/>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İçerik Yer Tutucusu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9" name="Veri Yer Tutucusu 8"/>
          <p:cNvSpPr>
            <a:spLocks noGrp="1"/>
          </p:cNvSpPr>
          <p:nvPr>
            <p:ph type="dt" sz="half" idx="10"/>
          </p:nvPr>
        </p:nvSpPr>
        <p:spPr>
          <a:xfrm>
            <a:off x="5562600" y="6513670"/>
            <a:ext cx="3002280" cy="274320"/>
          </a:xfrm>
        </p:spPr>
        <p:txBody>
          <a:bodyPr vert="horz" rtlCol="0"/>
          <a:lstStyle>
            <a:extLst/>
          </a:lstStyle>
          <a:p>
            <a:fld id="{FD616AFA-91F5-4F48-8AD4-50D9237C0D07}" type="datetimeFigureOut">
              <a:rPr lang="tr-TR" smtClean="0"/>
              <a:t>27.06.2019</a:t>
            </a:fld>
            <a:endParaRPr lang="tr-TR"/>
          </a:p>
        </p:txBody>
      </p:sp>
      <p:sp>
        <p:nvSpPr>
          <p:cNvPr id="10" name="Slayt Numarası Yer Tutucusu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C7FFCF70-41D6-4CFD-85F8-C279844A1040}" type="slidenum">
              <a:rPr lang="tr-TR" smtClean="0"/>
              <a:t>‹#›</a:t>
            </a:fld>
            <a:endParaRPr lang="tr-TR"/>
          </a:p>
        </p:txBody>
      </p:sp>
      <p:sp>
        <p:nvSpPr>
          <p:cNvPr id="11" name="Altbilgi Yer Tutucusu 10"/>
          <p:cNvSpPr>
            <a:spLocks noGrp="1"/>
          </p:cNvSpPr>
          <p:nvPr>
            <p:ph type="ftr" sz="quarter" idx="12"/>
          </p:nvPr>
        </p:nvSpPr>
        <p:spPr>
          <a:xfrm>
            <a:off x="1600200" y="6513670"/>
            <a:ext cx="3907464" cy="274320"/>
          </a:xfrm>
        </p:spPr>
        <p:txBody>
          <a:bodyPr vert="horz" rtlCol="0"/>
          <a:lstStyle>
            <a:extLst/>
          </a:lstStyle>
          <a:p>
            <a:endParaRPr lang="tr-TR"/>
          </a:p>
        </p:txBody>
      </p:sp>
    </p:spTree>
  </p:cSld>
  <p:clrMapOvr>
    <a:masterClrMapping/>
  </p:clrMapOvr>
  <p:transition spd="slow" advClick="0" advTm="10000">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3040443" y="4724400"/>
            <a:ext cx="5486400" cy="664536"/>
          </a:xfrm>
        </p:spPr>
        <p:txBody>
          <a:bodyPr anchor="b"/>
          <a:lstStyle>
            <a:lvl1pPr marL="0" algn="r">
              <a:buNone/>
              <a:defRPr sz="2000" b="1"/>
            </a:lvl1pPr>
            <a:extLst/>
          </a:lstStyle>
          <a:p>
            <a:r>
              <a:rPr kumimoji="0" lang="tr-TR" smtClean="0"/>
              <a:t>Asıl başlık stili için tıklatın</a:t>
            </a:r>
            <a:endParaRPr kumimoji="0" lang="en-US"/>
          </a:p>
        </p:txBody>
      </p:sp>
      <p:sp>
        <p:nvSpPr>
          <p:cNvPr id="4" name="Metin Yer Tutucusu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
        <p:nvSpPr>
          <p:cNvPr id="13" name="Resim Yer Tutucusu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tr-TR" smtClean="0">
                <a:solidFill>
                  <a:schemeClr val="lt1"/>
                </a:solidFill>
                <a:latin typeface="+mn-lt"/>
                <a:ea typeface="+mn-ea"/>
                <a:cs typeface="+mn-cs"/>
              </a:rPr>
              <a:t>Resim eklemek için simgeyi tıklatın</a:t>
            </a:r>
            <a:endParaRPr kumimoji="0" lang="en-US" dirty="0">
              <a:solidFill>
                <a:schemeClr val="lt1"/>
              </a:solidFill>
              <a:latin typeface="+mn-lt"/>
              <a:ea typeface="+mn-ea"/>
              <a:cs typeface="+mn-cs"/>
            </a:endParaRPr>
          </a:p>
        </p:txBody>
      </p:sp>
      <p:sp>
        <p:nvSpPr>
          <p:cNvPr id="8" name="Veri Yer Tutucusu 7"/>
          <p:cNvSpPr>
            <a:spLocks noGrp="1"/>
          </p:cNvSpPr>
          <p:nvPr>
            <p:ph type="dt" sz="half" idx="10"/>
          </p:nvPr>
        </p:nvSpPr>
        <p:spPr>
          <a:xfrm>
            <a:off x="5562600" y="6509004"/>
            <a:ext cx="3002280" cy="274320"/>
          </a:xfrm>
        </p:spPr>
        <p:txBody>
          <a:bodyPr vert="horz" rtlCol="0"/>
          <a:lstStyle>
            <a:extLst/>
          </a:lstStyle>
          <a:p>
            <a:fld id="{FD616AFA-91F5-4F48-8AD4-50D9237C0D07}" type="datetimeFigureOut">
              <a:rPr lang="tr-TR" smtClean="0"/>
              <a:t>27.06.2019</a:t>
            </a:fld>
            <a:endParaRPr lang="tr-TR"/>
          </a:p>
        </p:txBody>
      </p:sp>
      <p:sp>
        <p:nvSpPr>
          <p:cNvPr id="9" name="Slayt Numarası Yer Tutucusu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C7FFCF70-41D6-4CFD-85F8-C279844A1040}" type="slidenum">
              <a:rPr lang="tr-TR" smtClean="0"/>
              <a:t>‹#›</a:t>
            </a:fld>
            <a:endParaRPr lang="tr-TR"/>
          </a:p>
        </p:txBody>
      </p:sp>
      <p:sp>
        <p:nvSpPr>
          <p:cNvPr id="10" name="Altbilgi Yer Tutucusu 9"/>
          <p:cNvSpPr>
            <a:spLocks noGrp="1"/>
          </p:cNvSpPr>
          <p:nvPr>
            <p:ph type="ftr" sz="quarter" idx="12"/>
          </p:nvPr>
        </p:nvSpPr>
        <p:spPr>
          <a:xfrm>
            <a:off x="1600200" y="6509004"/>
            <a:ext cx="3907464" cy="274320"/>
          </a:xfrm>
        </p:spPr>
        <p:txBody>
          <a:bodyPr vert="horz" rtlCol="0"/>
          <a:lstStyle>
            <a:extLst/>
          </a:lstStyle>
          <a:p>
            <a:endParaRPr lang="tr-TR"/>
          </a:p>
        </p:txBody>
      </p:sp>
    </p:spTree>
  </p:cSld>
  <p:clrMapOvr>
    <a:masterClrMapping/>
  </p:clrMapOvr>
  <p:transition spd="slow" advClick="0" advTm="10000">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Yuvarlatılmış Çapraz Köşeli Dikdörtgen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Altbilgi Yer Tutucusu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tr-TR"/>
          </a:p>
        </p:txBody>
      </p:sp>
      <p:sp>
        <p:nvSpPr>
          <p:cNvPr id="14" name="Veri Yer Tutucusu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FD616AFA-91F5-4F48-8AD4-50D9237C0D07}" type="datetimeFigureOut">
              <a:rPr lang="tr-TR" smtClean="0"/>
              <a:t>27.06.2019</a:t>
            </a:fld>
            <a:endParaRPr lang="tr-TR"/>
          </a:p>
        </p:txBody>
      </p:sp>
      <p:sp>
        <p:nvSpPr>
          <p:cNvPr id="23" name="Slayt Numarası Yer Tutucusu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C7FFCF70-41D6-4CFD-85F8-C279844A1040}" type="slidenum">
              <a:rPr lang="tr-TR" smtClean="0"/>
              <a:t>‹#›</a:t>
            </a:fld>
            <a:endParaRPr lang="tr-TR"/>
          </a:p>
        </p:txBody>
      </p:sp>
      <p:sp>
        <p:nvSpPr>
          <p:cNvPr id="22" name="Başlık Yer Tutucusu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ransition spd="slow" advClick="0" advTm="10000">
    <p:wipe/>
  </p:transition>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pPr algn="ctr"/>
            <a:r>
              <a:rPr lang="tr-TR" b="1" dirty="0" smtClean="0">
                <a:solidFill>
                  <a:schemeClr val="tx1"/>
                </a:solidFill>
              </a:rPr>
              <a:t>Sosyal Girişimcilik Kavramı</a:t>
            </a:r>
            <a:endParaRPr lang="tr-TR" b="1" dirty="0">
              <a:solidFill>
                <a:schemeClr val="tx1"/>
              </a:solidFill>
            </a:endParaRPr>
          </a:p>
        </p:txBody>
      </p:sp>
      <p:sp>
        <p:nvSpPr>
          <p:cNvPr id="3" name="Alt Başlık 2"/>
          <p:cNvSpPr>
            <a:spLocks noGrp="1"/>
          </p:cNvSpPr>
          <p:nvPr>
            <p:ph type="subTitle" idx="1"/>
          </p:nvPr>
        </p:nvSpPr>
        <p:spPr>
          <a:xfrm>
            <a:off x="179512" y="2819400"/>
            <a:ext cx="8514322" cy="3705944"/>
          </a:xfrm>
        </p:spPr>
        <p:txBody>
          <a:bodyPr>
            <a:normAutofit/>
          </a:bodyPr>
          <a:lstStyle/>
          <a:p>
            <a:pPr algn="just"/>
            <a:r>
              <a:rPr lang="tr-TR" dirty="0" smtClean="0"/>
              <a:t>Türkiye’de göç olgusu ile gelen kişi ve gruplar için mevzuat kapsamında </a:t>
            </a:r>
            <a:r>
              <a:rPr lang="tr-TR" dirty="0"/>
              <a:t>üç statü </a:t>
            </a:r>
            <a:r>
              <a:rPr lang="tr-TR" dirty="0" smtClean="0"/>
              <a:t>bulunmaktadır. Bunlar;</a:t>
            </a:r>
            <a:endParaRPr lang="tr-TR" dirty="0"/>
          </a:p>
          <a:p>
            <a:pPr algn="just"/>
            <a:r>
              <a:rPr lang="tr-TR" dirty="0"/>
              <a:t>1.Uluslararası koruma statüsünde 3. ülkeye gitme şansı </a:t>
            </a:r>
            <a:r>
              <a:rPr lang="tr-TR" dirty="0" smtClean="0"/>
              <a:t>olanlardır. Bu bireyler </a:t>
            </a:r>
            <a:r>
              <a:rPr lang="tr-TR" dirty="0"/>
              <a:t>çalışma iznine kolaylıkla sahip </a:t>
            </a:r>
            <a:r>
              <a:rPr lang="tr-TR" dirty="0" smtClean="0"/>
              <a:t>olmaktadırlar.</a:t>
            </a:r>
            <a:endParaRPr lang="tr-TR" dirty="0"/>
          </a:p>
        </p:txBody>
      </p:sp>
    </p:spTree>
    <p:extLst>
      <p:ext uri="{BB962C8B-B14F-4D97-AF65-F5344CB8AC3E}">
        <p14:creationId xmlns:p14="http://schemas.microsoft.com/office/powerpoint/2010/main" val="2907990466"/>
      </p:ext>
    </p:extLst>
  </p:cSld>
  <p:clrMapOvr>
    <a:masterClrMapping/>
  </p:clrMapOvr>
  <p:transition spd="slow" advClick="0" advTm="10000">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pPr algn="ctr"/>
            <a:r>
              <a:rPr lang="tr-TR" dirty="0"/>
              <a:t>Bu proje kapsamında hedef kitlelerimiz;</a:t>
            </a:r>
          </a:p>
        </p:txBody>
      </p:sp>
      <p:sp>
        <p:nvSpPr>
          <p:cNvPr id="3" name="İçerik Yer Tutucusu 2"/>
          <p:cNvSpPr>
            <a:spLocks noGrp="1"/>
          </p:cNvSpPr>
          <p:nvPr>
            <p:ph idx="1"/>
          </p:nvPr>
        </p:nvSpPr>
        <p:spPr/>
        <p:txBody>
          <a:bodyPr/>
          <a:lstStyle/>
          <a:p>
            <a:pPr algn="just"/>
            <a:r>
              <a:rPr lang="tr-TR" dirty="0"/>
              <a:t>1.Ortaokul, lise ve yabancı dil eğitimi alan tüm öğrencilerimize katkı sağlamak hedeflenmektedir. </a:t>
            </a:r>
            <a:endParaRPr lang="tr-TR" dirty="0" smtClean="0"/>
          </a:p>
          <a:p>
            <a:pPr algn="just"/>
            <a:endParaRPr lang="tr-TR" dirty="0" smtClean="0"/>
          </a:p>
          <a:p>
            <a:pPr algn="just"/>
            <a:r>
              <a:rPr lang="tr-TR" dirty="0"/>
              <a:t>2.Tüm öğrencilerimize ücretsiz dil eğitimi hedeflemekteyiz</a:t>
            </a:r>
          </a:p>
          <a:p>
            <a:pPr algn="just"/>
            <a:endParaRPr lang="tr-TR" dirty="0"/>
          </a:p>
        </p:txBody>
      </p:sp>
    </p:spTree>
    <p:extLst>
      <p:ext uri="{BB962C8B-B14F-4D97-AF65-F5344CB8AC3E}">
        <p14:creationId xmlns:p14="http://schemas.microsoft.com/office/powerpoint/2010/main" val="3078739740"/>
      </p:ext>
    </p:extLst>
  </p:cSld>
  <p:clrMapOvr>
    <a:masterClrMapping/>
  </p:clrMapOvr>
  <p:transition spd="slow" advClick="0" advTm="10000">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t> </a:t>
            </a:r>
            <a:r>
              <a:rPr lang="tr-TR" dirty="0" smtClean="0"/>
              <a:t>Gerçekleştirmekte </a:t>
            </a:r>
            <a:r>
              <a:rPr lang="tr-TR" dirty="0"/>
              <a:t>olduğumuz, hayata geçecek olan ‘ İşyerim kovanım’ adlı Arıcılık projesi ile entegrasyon kapsamında geçici koruma altındaki Suriyeli kadınlar ve </a:t>
            </a:r>
            <a:r>
              <a:rPr lang="tr-TR" dirty="0" err="1"/>
              <a:t>türk</a:t>
            </a:r>
            <a:r>
              <a:rPr lang="tr-TR" dirty="0"/>
              <a:t> kadınları için Proje aşaması, onayı ve fonu tamamlanmış olan Arıcılık projemiz 2019 yılı içerisinde faaliyete geçecektir. </a:t>
            </a:r>
          </a:p>
        </p:txBody>
      </p:sp>
    </p:spTree>
    <p:extLst>
      <p:ext uri="{BB962C8B-B14F-4D97-AF65-F5344CB8AC3E}">
        <p14:creationId xmlns:p14="http://schemas.microsoft.com/office/powerpoint/2010/main" val="4128677221"/>
      </p:ext>
    </p:extLst>
  </p:cSld>
  <p:clrMapOvr>
    <a:masterClrMapping/>
  </p:clrMapOvr>
  <p:transition spd="slow" advClick="0" advTm="10000">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pPr algn="just"/>
            <a:r>
              <a:rPr lang="tr-TR" dirty="0" smtClean="0"/>
              <a:t>2.</a:t>
            </a:r>
            <a:r>
              <a:rPr lang="tr-TR" dirty="0"/>
              <a:t> Geçici Koruma </a:t>
            </a:r>
            <a:r>
              <a:rPr lang="tr-TR" dirty="0" smtClean="0"/>
              <a:t> </a:t>
            </a:r>
            <a:r>
              <a:rPr lang="tr-TR" dirty="0"/>
              <a:t>kavramı Suriye’den göç hareketlerinin başlaması üzerine  ortaya atılmış bir </a:t>
            </a:r>
            <a:r>
              <a:rPr lang="tr-TR" dirty="0" err="1" smtClean="0"/>
              <a:t>kavramdır.Geçici</a:t>
            </a:r>
            <a:r>
              <a:rPr lang="tr-TR" dirty="0" smtClean="0"/>
              <a:t> </a:t>
            </a:r>
            <a:r>
              <a:rPr lang="tr-TR" dirty="0"/>
              <a:t>koruma altındaki kişilerin uluslararası mevzuatta yeri bulunmamaktadır</a:t>
            </a:r>
            <a:r>
              <a:rPr lang="tr-TR" dirty="0" smtClean="0"/>
              <a:t>. </a:t>
            </a:r>
          </a:p>
          <a:p>
            <a:pPr algn="just"/>
            <a:endParaRPr lang="tr-TR" dirty="0"/>
          </a:p>
          <a:p>
            <a:pPr algn="just"/>
            <a:r>
              <a:rPr lang="tr-TR" dirty="0" smtClean="0"/>
              <a:t>Şahsıma ait statü de </a:t>
            </a:r>
            <a:r>
              <a:rPr lang="tr-TR" dirty="0"/>
              <a:t>bu kanunlaşma sürecindeki sancıları yaşayan bir birey olarak , </a:t>
            </a:r>
            <a:r>
              <a:rPr lang="tr-TR" dirty="0" smtClean="0"/>
              <a:t>geçici </a:t>
            </a:r>
            <a:r>
              <a:rPr lang="tr-TR" dirty="0"/>
              <a:t>koruma altındaki kişilerin sarı kimliğe sahip olana kadar yaşadıkları  sürecin zorluklarını </a:t>
            </a:r>
            <a:r>
              <a:rPr lang="tr-TR" dirty="0" smtClean="0"/>
              <a:t>yakın bir şahidi </a:t>
            </a:r>
            <a:r>
              <a:rPr lang="tr-TR" dirty="0"/>
              <a:t>olarak yaşamış </a:t>
            </a:r>
            <a:r>
              <a:rPr lang="tr-TR" dirty="0" smtClean="0"/>
              <a:t>olmaktayım.</a:t>
            </a:r>
            <a:endParaRPr lang="tr-TR" dirty="0"/>
          </a:p>
        </p:txBody>
      </p:sp>
    </p:spTree>
    <p:extLst>
      <p:ext uri="{BB962C8B-B14F-4D97-AF65-F5344CB8AC3E}">
        <p14:creationId xmlns:p14="http://schemas.microsoft.com/office/powerpoint/2010/main" val="2489628859"/>
      </p:ext>
    </p:extLst>
  </p:cSld>
  <p:clrMapOvr>
    <a:masterClrMapping/>
  </p:clrMapOvr>
  <p:transition spd="slow" advClick="0" advTm="10000">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t>Suriye’de yaşanan savaş sebebiyle, Türkiye’ye doğru büyük göç hareketleri </a:t>
            </a:r>
            <a:r>
              <a:rPr lang="tr-TR" dirty="0" err="1"/>
              <a:t>olmuştur.Bu</a:t>
            </a:r>
            <a:r>
              <a:rPr lang="tr-TR" dirty="0"/>
              <a:t> göç dalgalarıyla Türkiye’de birçok farklı </a:t>
            </a:r>
            <a:r>
              <a:rPr lang="tr-TR" dirty="0" err="1"/>
              <a:t>şehire</a:t>
            </a:r>
            <a:r>
              <a:rPr lang="tr-TR" dirty="0"/>
              <a:t> yerleşen bu insanlar </a:t>
            </a:r>
            <a:r>
              <a:rPr lang="tr-TR" dirty="0" err="1"/>
              <a:t>TÜGODER’in</a:t>
            </a:r>
            <a:r>
              <a:rPr lang="tr-TR" dirty="0"/>
              <a:t> ilgi alanını oluşturmaktadır. </a:t>
            </a:r>
          </a:p>
          <a:p>
            <a:pPr algn="just"/>
            <a:endParaRPr lang="tr-TR" dirty="0" smtClean="0"/>
          </a:p>
          <a:p>
            <a:pPr algn="just"/>
            <a:endParaRPr lang="tr-TR" dirty="0"/>
          </a:p>
        </p:txBody>
      </p:sp>
    </p:spTree>
    <p:extLst>
      <p:ext uri="{BB962C8B-B14F-4D97-AF65-F5344CB8AC3E}">
        <p14:creationId xmlns:p14="http://schemas.microsoft.com/office/powerpoint/2010/main" val="1234082621"/>
      </p:ext>
    </p:extLst>
  </p:cSld>
  <p:clrMapOvr>
    <a:masterClrMapping/>
  </p:clrMapOvr>
  <p:transition spd="slow" advClick="0" advTm="10000">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TÜGÖDER NEDİR?</a:t>
            </a:r>
            <a:endParaRPr lang="tr-TR" dirty="0"/>
          </a:p>
        </p:txBody>
      </p:sp>
      <p:sp>
        <p:nvSpPr>
          <p:cNvPr id="3" name="İçerik Yer Tutucusu 2"/>
          <p:cNvSpPr>
            <a:spLocks noGrp="1"/>
          </p:cNvSpPr>
          <p:nvPr>
            <p:ph idx="1"/>
          </p:nvPr>
        </p:nvSpPr>
        <p:spPr/>
        <p:txBody>
          <a:bodyPr>
            <a:normAutofit/>
          </a:bodyPr>
          <a:lstStyle/>
          <a:p>
            <a:pPr algn="just"/>
            <a:r>
              <a:rPr lang="tr-TR" dirty="0" smtClean="0"/>
              <a:t>Öncelikle </a:t>
            </a:r>
            <a:r>
              <a:rPr lang="tr-TR" dirty="0"/>
              <a:t>açılımına ve anlamına  bakmamız  gerekmektedir. Türkmen Göçmen Mülteci Ve Sığınmacılarla Dayanışma Derneği anlamına </a:t>
            </a:r>
            <a:r>
              <a:rPr lang="tr-TR" dirty="0" err="1"/>
              <a:t>gelmektedir.Bizler</a:t>
            </a:r>
            <a:r>
              <a:rPr lang="tr-TR" dirty="0"/>
              <a:t> dernek olarak bu alanlarda başarılı çalışmalar yapmış ve yapmaya devam ederek, başarılı sonuçlar elde etmenin gururunu </a:t>
            </a:r>
            <a:r>
              <a:rPr lang="tr-TR" dirty="0" smtClean="0"/>
              <a:t>beraberce yaşamaktayız </a:t>
            </a:r>
            <a:endParaRPr lang="tr-TR" dirty="0"/>
          </a:p>
        </p:txBody>
      </p:sp>
    </p:spTree>
    <p:extLst>
      <p:ext uri="{BB962C8B-B14F-4D97-AF65-F5344CB8AC3E}">
        <p14:creationId xmlns:p14="http://schemas.microsoft.com/office/powerpoint/2010/main" val="793467571"/>
      </p:ext>
    </p:extLst>
  </p:cSld>
  <p:clrMapOvr>
    <a:masterClrMapping/>
  </p:clrMapOvr>
  <p:transition spd="slow" advClick="0" advTm="10000">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smtClean="0"/>
              <a:t>TÜGODER </a:t>
            </a:r>
            <a:r>
              <a:rPr lang="tr-TR" dirty="0"/>
              <a:t>olarak, </a:t>
            </a:r>
            <a:r>
              <a:rPr lang="tr-TR" dirty="0" err="1"/>
              <a:t>sosyo</a:t>
            </a:r>
            <a:r>
              <a:rPr lang="tr-TR" dirty="0"/>
              <a:t>-ekonomik faaliyetlerin, kültürel çalışmaların, sosyal uyum projelerin  öncüsü  olmuş, gerek ulusal gerek uluslararası </a:t>
            </a:r>
            <a:r>
              <a:rPr lang="tr-TR" dirty="0" err="1"/>
              <a:t>çalıştaylar</a:t>
            </a:r>
            <a:r>
              <a:rPr lang="tr-TR" dirty="0"/>
              <a:t> düzenlemiş </a:t>
            </a:r>
            <a:r>
              <a:rPr lang="tr-TR" dirty="0" err="1"/>
              <a:t>bulunmaktayız.TÜGODER</a:t>
            </a:r>
            <a:r>
              <a:rPr lang="tr-TR" dirty="0"/>
              <a:t>, olarak projemiz kapsamında Suriye’den göç eden vatandaşlar, ve Türkiye’de yaşayan </a:t>
            </a:r>
            <a:r>
              <a:rPr lang="tr-TR" dirty="0" err="1"/>
              <a:t>vatandaşlariçin</a:t>
            </a:r>
            <a:r>
              <a:rPr lang="tr-TR" dirty="0"/>
              <a:t> çeşitli projeler ortaya koymuş </a:t>
            </a:r>
            <a:r>
              <a:rPr lang="tr-TR" dirty="0" smtClean="0"/>
              <a:t>bulunmaktayız</a:t>
            </a:r>
            <a:endParaRPr lang="tr-TR" dirty="0"/>
          </a:p>
          <a:p>
            <a:pPr algn="just"/>
            <a:endParaRPr lang="tr-TR" dirty="0"/>
          </a:p>
        </p:txBody>
      </p:sp>
    </p:spTree>
    <p:extLst>
      <p:ext uri="{BB962C8B-B14F-4D97-AF65-F5344CB8AC3E}">
        <p14:creationId xmlns:p14="http://schemas.microsoft.com/office/powerpoint/2010/main" val="1594107619"/>
      </p:ext>
    </p:extLst>
  </p:cSld>
  <p:clrMapOvr>
    <a:masterClrMapping/>
  </p:clrMapOvr>
  <p:transition spd="slow" advClick="0" advTm="10000">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pPr algn="just"/>
            <a:r>
              <a:rPr lang="tr-TR" dirty="0"/>
              <a:t>1.Türkiye’de 8.500 mühendis Geçici koruma statüsünde bulunmaktadır. Diploma  denkliği verilmediğinden dolayı mühendislerin mesleki uzmanlıklarını icra etmesi mümkün bulunmamakta. İnşaatlarda </a:t>
            </a:r>
            <a:r>
              <a:rPr lang="tr-TR" dirty="0" smtClean="0"/>
              <a:t>işçilik yapmaktadırlar..</a:t>
            </a:r>
          </a:p>
          <a:p>
            <a:pPr algn="just"/>
            <a:r>
              <a:rPr lang="tr-TR" dirty="0" smtClean="0"/>
              <a:t>Geçici </a:t>
            </a:r>
            <a:r>
              <a:rPr lang="tr-TR" dirty="0"/>
              <a:t>koruma altındaki mühendislere ‘işsiz değilim, nitelikle elemanım’ projesi kapsamında topografya eğitimi verilmesi için gereken altyapı ve çalışmalar hazır bulunmakta, gerekli finansman ve paydaş, uygun bir üniversite bulunduğu takdirde proje hayata geçirilecektir.</a:t>
            </a:r>
          </a:p>
          <a:p>
            <a:pPr algn="just"/>
            <a:endParaRPr lang="tr-TR" dirty="0"/>
          </a:p>
        </p:txBody>
      </p:sp>
    </p:spTree>
    <p:extLst>
      <p:ext uri="{BB962C8B-B14F-4D97-AF65-F5344CB8AC3E}">
        <p14:creationId xmlns:p14="http://schemas.microsoft.com/office/powerpoint/2010/main" val="1322357576"/>
      </p:ext>
    </p:extLst>
  </p:cSld>
  <p:clrMapOvr>
    <a:masterClrMapping/>
  </p:clrMapOvr>
  <p:transition spd="slow" advClick="0" advTm="10000">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pPr algn="just"/>
            <a:r>
              <a:rPr lang="tr-TR" dirty="0"/>
              <a:t>2.Geçici koruma altındaki kadınlar ve Türk kadınlarından oluşan ev hanımlarına; ‘dilenmiyorum kazanıyorum  kazandırıyorum’  adlı  proje  Ankara kalkınma ajansının sosyal sorumluluk projesi kapsamına deklare edilerek bağış yolu ile kurmuş olduğumuz eğitim tesisini kazandırmış bulunmaktayız. Aşçılık eğitimi 136 saatlik olup  ve pastacılık eğitimi ise 808 saat olup eğitim </a:t>
            </a:r>
            <a:r>
              <a:rPr lang="tr-TR" dirty="0" err="1"/>
              <a:t>verilmektedir.Bu</a:t>
            </a:r>
            <a:r>
              <a:rPr lang="tr-TR" dirty="0"/>
              <a:t> projeyi hayat boyu öğrenme kapsamında, kursiyerlerimize öncellikle  A2  Seviyesinde Türkçe eğitimi verdikten  sonra  </a:t>
            </a:r>
            <a:r>
              <a:rPr lang="tr-TR" dirty="0" err="1"/>
              <a:t>türk</a:t>
            </a:r>
            <a:r>
              <a:rPr lang="tr-TR" dirty="0"/>
              <a:t> arkadaşları ile rehabilitasyon ve entegrasyon  sürecinden geçerek mesleki eğitimi almaktadır .</a:t>
            </a:r>
          </a:p>
          <a:p>
            <a:pPr algn="just"/>
            <a:endParaRPr lang="tr-TR" dirty="0"/>
          </a:p>
        </p:txBody>
      </p:sp>
    </p:spTree>
    <p:extLst>
      <p:ext uri="{BB962C8B-B14F-4D97-AF65-F5344CB8AC3E}">
        <p14:creationId xmlns:p14="http://schemas.microsoft.com/office/powerpoint/2010/main" val="216275709"/>
      </p:ext>
    </p:extLst>
  </p:cSld>
  <p:clrMapOvr>
    <a:masterClrMapping/>
  </p:clrMapOvr>
  <p:transition spd="slow" advClick="0" advTm="10000">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t>3.Göç hareketleri ile birlikte Türkiye’ye gelen Suriyeli doktorlara, dünya sağlık örgütü ve Türkiye sağlık  bakanlığının ortaklığı ile bir Göç sağlık merkezi kurmanın öncülüğünü ve gururunu yaşamaktayız.</a:t>
            </a:r>
          </a:p>
        </p:txBody>
      </p:sp>
    </p:spTree>
    <p:extLst>
      <p:ext uri="{BB962C8B-B14F-4D97-AF65-F5344CB8AC3E}">
        <p14:creationId xmlns:p14="http://schemas.microsoft.com/office/powerpoint/2010/main" val="3982984128"/>
      </p:ext>
    </p:extLst>
  </p:cSld>
  <p:clrMapOvr>
    <a:masterClrMapping/>
  </p:clrMapOvr>
  <p:transition spd="slow" advClick="0" advTm="10000">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t>4. Geçici koruma altındaki engelli </a:t>
            </a:r>
            <a:r>
              <a:rPr lang="tr-TR" dirty="0" smtClean="0"/>
              <a:t>bireylere ‘</a:t>
            </a:r>
            <a:r>
              <a:rPr lang="tr-TR" dirty="0"/>
              <a:t>Bilgimle görüyorum’ adlı projesi ile, mütercim tercümanlık kapsamında </a:t>
            </a:r>
            <a:r>
              <a:rPr lang="tr-TR" dirty="0" err="1"/>
              <a:t>türkiyede</a:t>
            </a:r>
            <a:r>
              <a:rPr lang="tr-TR" dirty="0"/>
              <a:t> </a:t>
            </a:r>
            <a:r>
              <a:rPr lang="tr-TR" dirty="0" smtClean="0"/>
              <a:t>bulunan </a:t>
            </a:r>
            <a:r>
              <a:rPr lang="tr-TR" dirty="0"/>
              <a:t>Suriyeli, </a:t>
            </a:r>
            <a:r>
              <a:rPr lang="tr-TR" dirty="0" err="1"/>
              <a:t>türk</a:t>
            </a:r>
            <a:r>
              <a:rPr lang="tr-TR" dirty="0"/>
              <a:t> ve diğer mülteci çocuklara dil becerisini kazandırma </a:t>
            </a:r>
            <a:r>
              <a:rPr lang="tr-TR" dirty="0" err="1"/>
              <a:t>projesidir.Ve</a:t>
            </a:r>
            <a:r>
              <a:rPr lang="tr-TR" dirty="0"/>
              <a:t> çok dilli kültür merkezine doğru adımlar atmaktayız</a:t>
            </a:r>
            <a:r>
              <a:rPr lang="tr-TR" dirty="0" smtClean="0"/>
              <a:t>. </a:t>
            </a:r>
            <a:endParaRPr lang="tr-TR" dirty="0"/>
          </a:p>
          <a:p>
            <a:pPr algn="just"/>
            <a:endParaRPr lang="tr-TR" dirty="0"/>
          </a:p>
        </p:txBody>
      </p:sp>
    </p:spTree>
    <p:extLst>
      <p:ext uri="{BB962C8B-B14F-4D97-AF65-F5344CB8AC3E}">
        <p14:creationId xmlns:p14="http://schemas.microsoft.com/office/powerpoint/2010/main" val="169008207"/>
      </p:ext>
    </p:extLst>
  </p:cSld>
  <p:clrMapOvr>
    <a:masterClrMapping/>
  </p:clrMapOvr>
  <p:transition spd="slow" advClick="0" advTm="10000">
    <p:wip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öküm">
  <a:themeElements>
    <a:clrScheme name="Döküm">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Döküm">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Döküm">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TotalTime>
  <Words>469</Words>
  <Application>Microsoft Office PowerPoint</Application>
  <PresentationFormat>Ekran Gösterisi (4:3)</PresentationFormat>
  <Paragraphs>20</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Döküm</vt:lpstr>
      <vt:lpstr>Sosyal Girişimcilik Kavramı</vt:lpstr>
      <vt:lpstr>PowerPoint Sunusu</vt:lpstr>
      <vt:lpstr>PowerPoint Sunusu</vt:lpstr>
      <vt:lpstr>TÜGÖDER NEDİR?</vt:lpstr>
      <vt:lpstr>PowerPoint Sunusu</vt:lpstr>
      <vt:lpstr>PowerPoint Sunusu</vt:lpstr>
      <vt:lpstr>PowerPoint Sunusu</vt:lpstr>
      <vt:lpstr>PowerPoint Sunusu</vt:lpstr>
      <vt:lpstr>PowerPoint Sunusu</vt:lpstr>
      <vt:lpstr>Bu proje kapsamında hedef kitlelerimiz;</vt:lpstr>
      <vt:lpstr>PowerPoint Sunusu</vt:lpstr>
    </vt:vector>
  </TitlesOfParts>
  <Company>Dsi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Girişimcilik Kavramı</dc:title>
  <dc:creator>Administrator</dc:creator>
  <cp:lastModifiedBy>Administrator</cp:lastModifiedBy>
  <cp:revision>7</cp:revision>
  <dcterms:created xsi:type="dcterms:W3CDTF">2019-06-27T09:20:04Z</dcterms:created>
  <dcterms:modified xsi:type="dcterms:W3CDTF">2019-06-27T11:21:12Z</dcterms:modified>
</cp:coreProperties>
</file>